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</p:sldMasterIdLst>
  <p:notesMasterIdLst>
    <p:notesMasterId r:id="rId4"/>
  </p:notesMasterIdLst>
  <p:handoutMasterIdLst>
    <p:handoutMasterId r:id="rId5"/>
  </p:handoutMasterIdLst>
  <p:sldIdLst>
    <p:sldId id="290" r:id="rId2"/>
    <p:sldId id="292" r:id="rId3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D435"/>
    <a:srgbClr val="0C334A"/>
    <a:srgbClr val="93DFDF"/>
    <a:srgbClr val="E04B50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87"/>
    <p:restoredTop sz="95313"/>
  </p:normalViewPr>
  <p:slideViewPr>
    <p:cSldViewPr snapToGrid="0" snapToObjects="1">
      <p:cViewPr varScale="1">
        <p:scale>
          <a:sx n="123" d="100"/>
          <a:sy n="123" d="100"/>
        </p:scale>
        <p:origin x="39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219165A-3739-4A48-8FB7-C5B35E43A6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60169F2-53CC-6C44-83EB-7E5B0C4DFE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9AA82-84E5-244C-8F28-0B12A7BF7C35}" type="datetimeFigureOut">
              <a:rPr lang="es-CO" smtClean="0"/>
              <a:t>13/12/2022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F658BEB-8B87-EC46-98F6-17EA6F15FB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359C6F-069C-D647-9680-3895F72237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2C62C-8A43-924E-BFFB-700EA37AF7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1733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15733-FF8C-4E8E-87E7-F4C74E5FDF1B}" type="datetimeFigureOut">
              <a:rPr lang="es-CO" smtClean="0"/>
              <a:t>13/12/2022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1D0AA-8AEB-4FCE-A779-EC4414F848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2443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1pPr>
    <a:lvl2pPr marL="410291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2pPr>
    <a:lvl3pPr marL="820583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3pPr>
    <a:lvl4pPr marL="1230874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4pPr>
    <a:lvl5pPr marL="1641165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5pPr>
    <a:lvl6pPr marL="2051456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6pPr>
    <a:lvl7pPr marL="2461748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7pPr>
    <a:lvl8pPr marL="2872039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8pPr>
    <a:lvl9pPr marL="3282330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ángulo redondeado 8">
            <a:extLst>
              <a:ext uri="{FF2B5EF4-FFF2-40B4-BE49-F238E27FC236}">
                <a16:creationId xmlns:a16="http://schemas.microsoft.com/office/drawing/2014/main" id="{73638C87-571F-4EBA-B2CA-1381D59FD0F7}"/>
              </a:ext>
            </a:extLst>
          </p:cNvPr>
          <p:cNvSpPr/>
          <p:nvPr userDrawn="1"/>
        </p:nvSpPr>
        <p:spPr>
          <a:xfrm>
            <a:off x="1513832" y="1441754"/>
            <a:ext cx="4477190" cy="731691"/>
          </a:xfrm>
          <a:prstGeom prst="roundRect">
            <a:avLst>
              <a:gd name="adj" fmla="val 14180"/>
            </a:avLst>
          </a:prstGeom>
          <a:solidFill>
            <a:srgbClr val="BCDE3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43" name="Conector recto 142">
            <a:extLst>
              <a:ext uri="{FF2B5EF4-FFF2-40B4-BE49-F238E27FC236}">
                <a16:creationId xmlns:a16="http://schemas.microsoft.com/office/drawing/2014/main" id="{E887767A-82FB-4F6B-A845-A9710C1810A8}"/>
              </a:ext>
            </a:extLst>
          </p:cNvPr>
          <p:cNvCxnSpPr>
            <a:cxnSpLocks/>
          </p:cNvCxnSpPr>
          <p:nvPr userDrawn="1"/>
        </p:nvCxnSpPr>
        <p:spPr>
          <a:xfrm>
            <a:off x="321313" y="2283769"/>
            <a:ext cx="5777174" cy="0"/>
          </a:xfrm>
          <a:prstGeom prst="line">
            <a:avLst/>
          </a:prstGeom>
          <a:noFill/>
          <a:ln w="22225" cap="rnd" cmpd="sng" algn="ctr">
            <a:gradFill flip="none" rotWithShape="1">
              <a:gsLst>
                <a:gs pos="0">
                  <a:srgbClr val="BCDE33"/>
                </a:gs>
                <a:gs pos="100000">
                  <a:srgbClr val="143A51"/>
                </a:gs>
              </a:gsLst>
              <a:lin ang="10800000" scaled="1"/>
              <a:tileRect/>
            </a:gradFill>
            <a:prstDash val="solid"/>
            <a:round/>
            <a:tailEnd type="arrow" w="lg" len="med"/>
          </a:ln>
          <a:effectLst/>
        </p:spPr>
      </p:cxnSp>
      <p:sp>
        <p:nvSpPr>
          <p:cNvPr id="144" name="Rectángulo redondeado 15">
            <a:extLst>
              <a:ext uri="{FF2B5EF4-FFF2-40B4-BE49-F238E27FC236}">
                <a16:creationId xmlns:a16="http://schemas.microsoft.com/office/drawing/2014/main" id="{4806132E-AFFB-40E9-88C9-FECF2CF0515C}"/>
              </a:ext>
            </a:extLst>
          </p:cNvPr>
          <p:cNvSpPr/>
          <p:nvPr userDrawn="1"/>
        </p:nvSpPr>
        <p:spPr>
          <a:xfrm>
            <a:off x="321313" y="6859095"/>
            <a:ext cx="5679189" cy="1114533"/>
          </a:xfrm>
          <a:prstGeom prst="roundRect">
            <a:avLst>
              <a:gd name="adj" fmla="val 5507"/>
            </a:avLst>
          </a:prstGeom>
          <a:solidFill>
            <a:srgbClr val="050505">
              <a:lumMod val="75000"/>
              <a:lumOff val="25000"/>
              <a:alpha val="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5" name="Rectángulo redondeado 16">
            <a:extLst>
              <a:ext uri="{FF2B5EF4-FFF2-40B4-BE49-F238E27FC236}">
                <a16:creationId xmlns:a16="http://schemas.microsoft.com/office/drawing/2014/main" id="{6CA3815F-4357-4CDE-9154-D8B558361A78}"/>
              </a:ext>
            </a:extLst>
          </p:cNvPr>
          <p:cNvSpPr/>
          <p:nvPr userDrawn="1"/>
        </p:nvSpPr>
        <p:spPr>
          <a:xfrm>
            <a:off x="321313" y="5420167"/>
            <a:ext cx="5679189" cy="1198175"/>
          </a:xfrm>
          <a:prstGeom prst="roundRect">
            <a:avLst>
              <a:gd name="adj" fmla="val 9031"/>
            </a:avLst>
          </a:prstGeom>
          <a:solidFill>
            <a:srgbClr val="050505">
              <a:lumMod val="75000"/>
              <a:lumOff val="25000"/>
              <a:alpha val="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6" name="Rectángulo redondeado 17">
            <a:extLst>
              <a:ext uri="{FF2B5EF4-FFF2-40B4-BE49-F238E27FC236}">
                <a16:creationId xmlns:a16="http://schemas.microsoft.com/office/drawing/2014/main" id="{2D7E1172-72CA-4359-9CB1-743FC6BAA689}"/>
              </a:ext>
            </a:extLst>
          </p:cNvPr>
          <p:cNvSpPr/>
          <p:nvPr userDrawn="1"/>
        </p:nvSpPr>
        <p:spPr>
          <a:xfrm>
            <a:off x="321313" y="3649626"/>
            <a:ext cx="5679189" cy="1549894"/>
          </a:xfrm>
          <a:prstGeom prst="roundRect">
            <a:avLst>
              <a:gd name="adj" fmla="val 6690"/>
            </a:avLst>
          </a:prstGeom>
          <a:solidFill>
            <a:srgbClr val="050505">
              <a:lumMod val="75000"/>
              <a:lumOff val="25000"/>
              <a:alpha val="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7" name="Rectángulo redondeado 18">
            <a:extLst>
              <a:ext uri="{FF2B5EF4-FFF2-40B4-BE49-F238E27FC236}">
                <a16:creationId xmlns:a16="http://schemas.microsoft.com/office/drawing/2014/main" id="{A1681A46-65D4-48B1-82B9-47467C1A1BF9}"/>
              </a:ext>
            </a:extLst>
          </p:cNvPr>
          <p:cNvSpPr/>
          <p:nvPr userDrawn="1"/>
        </p:nvSpPr>
        <p:spPr>
          <a:xfrm>
            <a:off x="321313" y="2394092"/>
            <a:ext cx="5679189" cy="1034887"/>
          </a:xfrm>
          <a:prstGeom prst="roundRect">
            <a:avLst>
              <a:gd name="adj" fmla="val 10514"/>
            </a:avLst>
          </a:prstGeom>
          <a:solidFill>
            <a:srgbClr val="E9E6DA">
              <a:alpha val="6972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8" name="Marcador de texto 3">
            <a:extLst>
              <a:ext uri="{FF2B5EF4-FFF2-40B4-BE49-F238E27FC236}">
                <a16:creationId xmlns:a16="http://schemas.microsoft.com/office/drawing/2014/main" id="{0D683687-73F4-441A-AF08-483D31F68ADE}"/>
              </a:ext>
            </a:extLst>
          </p:cNvPr>
          <p:cNvSpPr txBox="1">
            <a:spLocks/>
          </p:cNvSpPr>
          <p:nvPr userDrawn="1"/>
        </p:nvSpPr>
        <p:spPr>
          <a:xfrm>
            <a:off x="321313" y="1731920"/>
            <a:ext cx="1142639" cy="75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777240" rtl="0" eaLnBrk="1" latinLnBrk="0" hangingPunct="1">
              <a:lnSpc>
                <a:spcPct val="90000"/>
              </a:lnSpc>
              <a:spcBef>
                <a:spcPts val="8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b="1" kern="1200" spc="1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862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4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70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586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3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5448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3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/>
              <a:t>EVIDENCIAS</a:t>
            </a:r>
          </a:p>
        </p:txBody>
      </p:sp>
      <p:sp>
        <p:nvSpPr>
          <p:cNvPr id="149" name="Marcador de texto 3">
            <a:extLst>
              <a:ext uri="{FF2B5EF4-FFF2-40B4-BE49-F238E27FC236}">
                <a16:creationId xmlns:a16="http://schemas.microsoft.com/office/drawing/2014/main" id="{0450A22D-DEE1-44C1-BB93-04E712A6E024}"/>
              </a:ext>
            </a:extLst>
          </p:cNvPr>
          <p:cNvSpPr txBox="1">
            <a:spLocks/>
          </p:cNvSpPr>
          <p:nvPr userDrawn="1"/>
        </p:nvSpPr>
        <p:spPr>
          <a:xfrm>
            <a:off x="1602894" y="1643846"/>
            <a:ext cx="916774" cy="327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862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4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70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586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3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5448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3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/>
              <a:t>Título evidencia</a:t>
            </a:r>
            <a:endParaRPr lang="es-CO" dirty="0"/>
          </a:p>
        </p:txBody>
      </p:sp>
      <p:sp>
        <p:nvSpPr>
          <p:cNvPr id="150" name="Marcador de texto 3">
            <a:extLst>
              <a:ext uri="{FF2B5EF4-FFF2-40B4-BE49-F238E27FC236}">
                <a16:creationId xmlns:a16="http://schemas.microsoft.com/office/drawing/2014/main" id="{098A6397-87CA-4C13-B8C7-EFA45C218CFC}"/>
              </a:ext>
            </a:extLst>
          </p:cNvPr>
          <p:cNvSpPr txBox="1">
            <a:spLocks/>
          </p:cNvSpPr>
          <p:nvPr userDrawn="1"/>
        </p:nvSpPr>
        <p:spPr>
          <a:xfrm>
            <a:off x="2731384" y="1643846"/>
            <a:ext cx="921181" cy="327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862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4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70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586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3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5448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3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/>
              <a:t>Título evidencia</a:t>
            </a:r>
            <a:endParaRPr lang="es-CO" dirty="0"/>
          </a:p>
        </p:txBody>
      </p:sp>
      <p:sp>
        <p:nvSpPr>
          <p:cNvPr id="151" name="Marcador de texto 3">
            <a:extLst>
              <a:ext uri="{FF2B5EF4-FFF2-40B4-BE49-F238E27FC236}">
                <a16:creationId xmlns:a16="http://schemas.microsoft.com/office/drawing/2014/main" id="{71F597C2-1057-459C-A0EA-739C1FA00149}"/>
              </a:ext>
            </a:extLst>
          </p:cNvPr>
          <p:cNvSpPr txBox="1">
            <a:spLocks/>
          </p:cNvSpPr>
          <p:nvPr userDrawn="1"/>
        </p:nvSpPr>
        <p:spPr>
          <a:xfrm>
            <a:off x="3864152" y="1643846"/>
            <a:ext cx="921181" cy="327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862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4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70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586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3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5448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3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/>
              <a:t>Título evidencia</a:t>
            </a:r>
            <a:endParaRPr lang="es-CO" dirty="0"/>
          </a:p>
        </p:txBody>
      </p:sp>
      <p:sp>
        <p:nvSpPr>
          <p:cNvPr id="152" name="Marcador de texto 3">
            <a:extLst>
              <a:ext uri="{FF2B5EF4-FFF2-40B4-BE49-F238E27FC236}">
                <a16:creationId xmlns:a16="http://schemas.microsoft.com/office/drawing/2014/main" id="{C015B0D7-44BD-4C5C-9559-94927F17E0A2}"/>
              </a:ext>
            </a:extLst>
          </p:cNvPr>
          <p:cNvSpPr txBox="1">
            <a:spLocks/>
          </p:cNvSpPr>
          <p:nvPr userDrawn="1"/>
        </p:nvSpPr>
        <p:spPr>
          <a:xfrm>
            <a:off x="4987403" y="1643846"/>
            <a:ext cx="921181" cy="327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862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4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70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586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3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5448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3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/>
              <a:t>Título evidencia</a:t>
            </a:r>
            <a:endParaRPr lang="es-CO" dirty="0"/>
          </a:p>
        </p:txBody>
      </p:sp>
      <p:sp>
        <p:nvSpPr>
          <p:cNvPr id="153" name="Marcador de texto 3">
            <a:extLst>
              <a:ext uri="{FF2B5EF4-FFF2-40B4-BE49-F238E27FC236}">
                <a16:creationId xmlns:a16="http://schemas.microsoft.com/office/drawing/2014/main" id="{5FCCADB1-66EB-4BDA-8915-08296D2DA49F}"/>
              </a:ext>
            </a:extLst>
          </p:cNvPr>
          <p:cNvSpPr txBox="1">
            <a:spLocks/>
          </p:cNvSpPr>
          <p:nvPr userDrawn="1"/>
        </p:nvSpPr>
        <p:spPr>
          <a:xfrm>
            <a:off x="332238" y="2615433"/>
            <a:ext cx="1166338" cy="338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b="1" kern="1200" spc="1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862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4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70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586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3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5448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3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900" dirty="0"/>
              <a:t>ACCIONES DEL CLIENTE/ USUARIO</a:t>
            </a:r>
          </a:p>
        </p:txBody>
      </p:sp>
      <p:grpSp>
        <p:nvGrpSpPr>
          <p:cNvPr id="154" name="Grupo 153">
            <a:extLst>
              <a:ext uri="{FF2B5EF4-FFF2-40B4-BE49-F238E27FC236}">
                <a16:creationId xmlns:a16="http://schemas.microsoft.com/office/drawing/2014/main" id="{0F25FD59-D5F3-4455-95AC-296E3D2A37F6}"/>
              </a:ext>
            </a:extLst>
          </p:cNvPr>
          <p:cNvGrpSpPr/>
          <p:nvPr userDrawn="1"/>
        </p:nvGrpSpPr>
        <p:grpSpPr>
          <a:xfrm>
            <a:off x="1513832" y="1441755"/>
            <a:ext cx="3713357" cy="6531872"/>
            <a:chOff x="1537525" y="1291570"/>
            <a:chExt cx="4497124" cy="7910535"/>
          </a:xfrm>
        </p:grpSpPr>
        <p:sp>
          <p:nvSpPr>
            <p:cNvPr id="155" name="Rectángulo 154">
              <a:extLst>
                <a:ext uri="{FF2B5EF4-FFF2-40B4-BE49-F238E27FC236}">
                  <a16:creationId xmlns:a16="http://schemas.microsoft.com/office/drawing/2014/main" id="{0CF8EB65-3EC7-43C9-93E7-9113E084FECF}"/>
                </a:ext>
              </a:extLst>
            </p:cNvPr>
            <p:cNvSpPr/>
            <p:nvPr userDrawn="1"/>
          </p:nvSpPr>
          <p:spPr>
            <a:xfrm>
              <a:off x="1537525" y="1291570"/>
              <a:ext cx="415582" cy="7910535"/>
            </a:xfrm>
            <a:prstGeom prst="rect">
              <a:avLst/>
            </a:prstGeom>
            <a:gradFill flip="none" rotWithShape="1">
              <a:gsLst>
                <a:gs pos="0">
                  <a:srgbClr val="050505">
                    <a:alpha val="0"/>
                  </a:srgbClr>
                </a:gs>
                <a:gs pos="100000">
                  <a:srgbClr val="050505">
                    <a:alpha val="5000"/>
                  </a:srgb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Rectángulo 155">
              <a:extLst>
                <a:ext uri="{FF2B5EF4-FFF2-40B4-BE49-F238E27FC236}">
                  <a16:creationId xmlns:a16="http://schemas.microsoft.com/office/drawing/2014/main" id="{1E86BF3F-D4A7-4460-AB41-F4B8EF162570}"/>
                </a:ext>
              </a:extLst>
            </p:cNvPr>
            <p:cNvSpPr/>
            <p:nvPr userDrawn="1"/>
          </p:nvSpPr>
          <p:spPr>
            <a:xfrm>
              <a:off x="2898039" y="1291570"/>
              <a:ext cx="415582" cy="7910535"/>
            </a:xfrm>
            <a:prstGeom prst="rect">
              <a:avLst/>
            </a:prstGeom>
            <a:gradFill flip="none" rotWithShape="1">
              <a:gsLst>
                <a:gs pos="0">
                  <a:srgbClr val="050505">
                    <a:alpha val="0"/>
                  </a:srgbClr>
                </a:gs>
                <a:gs pos="100000">
                  <a:srgbClr val="050505">
                    <a:alpha val="5000"/>
                  </a:srgb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Rectángulo 156">
              <a:extLst>
                <a:ext uri="{FF2B5EF4-FFF2-40B4-BE49-F238E27FC236}">
                  <a16:creationId xmlns:a16="http://schemas.microsoft.com/office/drawing/2014/main" id="{3B29BE99-B4CC-4C92-91C6-D3DB60391484}"/>
                </a:ext>
              </a:extLst>
            </p:cNvPr>
            <p:cNvSpPr/>
            <p:nvPr userDrawn="1"/>
          </p:nvSpPr>
          <p:spPr>
            <a:xfrm>
              <a:off x="4258553" y="1291570"/>
              <a:ext cx="415582" cy="7910535"/>
            </a:xfrm>
            <a:prstGeom prst="rect">
              <a:avLst/>
            </a:prstGeom>
            <a:gradFill flip="none" rotWithShape="1">
              <a:gsLst>
                <a:gs pos="0">
                  <a:srgbClr val="050505">
                    <a:alpha val="0"/>
                  </a:srgbClr>
                </a:gs>
                <a:gs pos="100000">
                  <a:srgbClr val="050505">
                    <a:alpha val="5000"/>
                  </a:srgb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Rectángulo 157">
              <a:extLst>
                <a:ext uri="{FF2B5EF4-FFF2-40B4-BE49-F238E27FC236}">
                  <a16:creationId xmlns:a16="http://schemas.microsoft.com/office/drawing/2014/main" id="{60C44D38-DAEA-4E5B-9FB2-082BEB9C8242}"/>
                </a:ext>
              </a:extLst>
            </p:cNvPr>
            <p:cNvSpPr/>
            <p:nvPr userDrawn="1"/>
          </p:nvSpPr>
          <p:spPr>
            <a:xfrm>
              <a:off x="5619067" y="1291570"/>
              <a:ext cx="415582" cy="7910535"/>
            </a:xfrm>
            <a:prstGeom prst="rect">
              <a:avLst/>
            </a:prstGeom>
            <a:gradFill flip="none" rotWithShape="1">
              <a:gsLst>
                <a:gs pos="0">
                  <a:srgbClr val="050505">
                    <a:alpha val="0"/>
                  </a:srgbClr>
                </a:gs>
                <a:gs pos="100000">
                  <a:srgbClr val="050505">
                    <a:alpha val="5000"/>
                  </a:srgb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59" name="Marcador de texto 3">
            <a:extLst>
              <a:ext uri="{FF2B5EF4-FFF2-40B4-BE49-F238E27FC236}">
                <a16:creationId xmlns:a16="http://schemas.microsoft.com/office/drawing/2014/main" id="{10A3AC37-EC00-4FD5-8D2B-B1841AB8003B}"/>
              </a:ext>
            </a:extLst>
          </p:cNvPr>
          <p:cNvSpPr txBox="1">
            <a:spLocks/>
          </p:cNvSpPr>
          <p:nvPr userDrawn="1"/>
        </p:nvSpPr>
        <p:spPr>
          <a:xfrm>
            <a:off x="1598235" y="2659976"/>
            <a:ext cx="921181" cy="503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100" b="1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862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4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70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586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3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5448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3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dirty="0"/>
          </a:p>
        </p:txBody>
      </p:sp>
      <p:sp>
        <p:nvSpPr>
          <p:cNvPr id="160" name="Marcador de texto 3">
            <a:extLst>
              <a:ext uri="{FF2B5EF4-FFF2-40B4-BE49-F238E27FC236}">
                <a16:creationId xmlns:a16="http://schemas.microsoft.com/office/drawing/2014/main" id="{CCC94A28-0230-45D5-8065-62FF0BCADF4F}"/>
              </a:ext>
            </a:extLst>
          </p:cNvPr>
          <p:cNvSpPr txBox="1">
            <a:spLocks/>
          </p:cNvSpPr>
          <p:nvPr userDrawn="1"/>
        </p:nvSpPr>
        <p:spPr>
          <a:xfrm>
            <a:off x="2730836" y="2659976"/>
            <a:ext cx="921181" cy="503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100" b="1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862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4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70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586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3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5448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3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dirty="0"/>
          </a:p>
        </p:txBody>
      </p:sp>
      <p:sp>
        <p:nvSpPr>
          <p:cNvPr id="161" name="Marcador de texto 3">
            <a:extLst>
              <a:ext uri="{FF2B5EF4-FFF2-40B4-BE49-F238E27FC236}">
                <a16:creationId xmlns:a16="http://schemas.microsoft.com/office/drawing/2014/main" id="{641769F8-113A-4448-A333-30D2771110F5}"/>
              </a:ext>
            </a:extLst>
          </p:cNvPr>
          <p:cNvSpPr txBox="1">
            <a:spLocks/>
          </p:cNvSpPr>
          <p:nvPr userDrawn="1"/>
        </p:nvSpPr>
        <p:spPr>
          <a:xfrm>
            <a:off x="3864152" y="2659976"/>
            <a:ext cx="921181" cy="503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100" b="1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862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4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70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586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3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5448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3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dirty="0"/>
          </a:p>
        </p:txBody>
      </p:sp>
      <p:sp>
        <p:nvSpPr>
          <p:cNvPr id="162" name="Marcador de texto 3">
            <a:extLst>
              <a:ext uri="{FF2B5EF4-FFF2-40B4-BE49-F238E27FC236}">
                <a16:creationId xmlns:a16="http://schemas.microsoft.com/office/drawing/2014/main" id="{6331854F-FB80-47DE-89AF-2BAA1E9DDDF0}"/>
              </a:ext>
            </a:extLst>
          </p:cNvPr>
          <p:cNvSpPr txBox="1">
            <a:spLocks/>
          </p:cNvSpPr>
          <p:nvPr userDrawn="1"/>
        </p:nvSpPr>
        <p:spPr>
          <a:xfrm>
            <a:off x="4987403" y="2659976"/>
            <a:ext cx="921181" cy="503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100" b="1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862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4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70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586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3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5448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3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dirty="0"/>
          </a:p>
        </p:txBody>
      </p:sp>
      <p:cxnSp>
        <p:nvCxnSpPr>
          <p:cNvPr id="163" name="Conector recto 162">
            <a:extLst>
              <a:ext uri="{FF2B5EF4-FFF2-40B4-BE49-F238E27FC236}">
                <a16:creationId xmlns:a16="http://schemas.microsoft.com/office/drawing/2014/main" id="{7E2630F5-EF5D-484E-AEE7-CC89D27D9DD2}"/>
              </a:ext>
            </a:extLst>
          </p:cNvPr>
          <p:cNvCxnSpPr>
            <a:cxnSpLocks/>
          </p:cNvCxnSpPr>
          <p:nvPr userDrawn="1"/>
        </p:nvCxnSpPr>
        <p:spPr>
          <a:xfrm>
            <a:off x="321313" y="3539303"/>
            <a:ext cx="5777174" cy="0"/>
          </a:xfrm>
          <a:prstGeom prst="line">
            <a:avLst/>
          </a:prstGeom>
          <a:noFill/>
          <a:ln w="9525" cap="rnd" cmpd="sng" algn="ctr">
            <a:solidFill>
              <a:srgbClr val="6D8AA3">
                <a:lumMod val="60000"/>
                <a:lumOff val="40000"/>
              </a:srgbClr>
            </a:solidFill>
            <a:prstDash val="lgDash"/>
            <a:round/>
            <a:tailEnd type="oval" w="med" len="med"/>
          </a:ln>
          <a:effectLst/>
        </p:spPr>
      </p:cxnSp>
      <p:sp>
        <p:nvSpPr>
          <p:cNvPr id="164" name="Marcador de texto 3">
            <a:extLst>
              <a:ext uri="{FF2B5EF4-FFF2-40B4-BE49-F238E27FC236}">
                <a16:creationId xmlns:a16="http://schemas.microsoft.com/office/drawing/2014/main" id="{318BEA36-4BE3-4893-8AA2-78CE7697FBE0}"/>
              </a:ext>
            </a:extLst>
          </p:cNvPr>
          <p:cNvSpPr txBox="1">
            <a:spLocks/>
          </p:cNvSpPr>
          <p:nvPr userDrawn="1"/>
        </p:nvSpPr>
        <p:spPr>
          <a:xfrm>
            <a:off x="321313" y="3794249"/>
            <a:ext cx="1187869" cy="268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b="1" kern="1200" spc="1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862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4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70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586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3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5448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3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900" dirty="0"/>
              <a:t>FRONTSTAGE</a:t>
            </a:r>
          </a:p>
        </p:txBody>
      </p:sp>
      <p:sp>
        <p:nvSpPr>
          <p:cNvPr id="165" name="Marcador de texto 3">
            <a:extLst>
              <a:ext uri="{FF2B5EF4-FFF2-40B4-BE49-F238E27FC236}">
                <a16:creationId xmlns:a16="http://schemas.microsoft.com/office/drawing/2014/main" id="{1B7B245D-D2D1-48E7-813B-2CECF5228428}"/>
              </a:ext>
            </a:extLst>
          </p:cNvPr>
          <p:cNvSpPr txBox="1">
            <a:spLocks/>
          </p:cNvSpPr>
          <p:nvPr userDrawn="1"/>
        </p:nvSpPr>
        <p:spPr>
          <a:xfrm>
            <a:off x="350280" y="4186421"/>
            <a:ext cx="1127156" cy="322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50" b="0" i="1" kern="1200" spc="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862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4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70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586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3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5448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3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900" dirty="0"/>
              <a:t>Acciones de empleados</a:t>
            </a:r>
          </a:p>
        </p:txBody>
      </p:sp>
      <p:sp>
        <p:nvSpPr>
          <p:cNvPr id="166" name="Marcador de texto 3">
            <a:extLst>
              <a:ext uri="{FF2B5EF4-FFF2-40B4-BE49-F238E27FC236}">
                <a16:creationId xmlns:a16="http://schemas.microsoft.com/office/drawing/2014/main" id="{DB9258A7-DFD8-4DC5-AAA4-2779074B235F}"/>
              </a:ext>
            </a:extLst>
          </p:cNvPr>
          <p:cNvSpPr txBox="1">
            <a:spLocks/>
          </p:cNvSpPr>
          <p:nvPr userDrawn="1"/>
        </p:nvSpPr>
        <p:spPr>
          <a:xfrm>
            <a:off x="273979" y="4632311"/>
            <a:ext cx="1255263" cy="197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50" b="0" i="1" kern="1200" spc="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862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4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70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586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3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5448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3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900" dirty="0"/>
              <a:t>Tecnología</a:t>
            </a:r>
          </a:p>
        </p:txBody>
      </p:sp>
      <p:sp>
        <p:nvSpPr>
          <p:cNvPr id="167" name="Marcador de texto 3">
            <a:extLst>
              <a:ext uri="{FF2B5EF4-FFF2-40B4-BE49-F238E27FC236}">
                <a16:creationId xmlns:a16="http://schemas.microsoft.com/office/drawing/2014/main" id="{22520A66-1711-47C6-894A-6570E6F91421}"/>
              </a:ext>
            </a:extLst>
          </p:cNvPr>
          <p:cNvSpPr txBox="1">
            <a:spLocks/>
          </p:cNvSpPr>
          <p:nvPr userDrawn="1"/>
        </p:nvSpPr>
        <p:spPr>
          <a:xfrm>
            <a:off x="321314" y="5595483"/>
            <a:ext cx="1207928" cy="213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b="1" kern="1200" spc="1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862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4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70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586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3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5448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3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/>
              <a:t>BACKSTAGE</a:t>
            </a:r>
          </a:p>
        </p:txBody>
      </p:sp>
      <p:sp>
        <p:nvSpPr>
          <p:cNvPr id="168" name="Marcador de texto 3">
            <a:extLst>
              <a:ext uri="{FF2B5EF4-FFF2-40B4-BE49-F238E27FC236}">
                <a16:creationId xmlns:a16="http://schemas.microsoft.com/office/drawing/2014/main" id="{A2764C09-6F5C-4843-95BA-DEE81A63684C}"/>
              </a:ext>
            </a:extLst>
          </p:cNvPr>
          <p:cNvSpPr txBox="1">
            <a:spLocks/>
          </p:cNvSpPr>
          <p:nvPr userDrawn="1"/>
        </p:nvSpPr>
        <p:spPr>
          <a:xfrm>
            <a:off x="336272" y="6999932"/>
            <a:ext cx="1074065" cy="328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b="1" kern="1200" spc="1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862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4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70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586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3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5448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3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/>
              <a:t>PROCESOS DE APOYO</a:t>
            </a:r>
          </a:p>
        </p:txBody>
      </p:sp>
      <p:sp>
        <p:nvSpPr>
          <p:cNvPr id="169" name="Marcador de texto 3">
            <a:extLst>
              <a:ext uri="{FF2B5EF4-FFF2-40B4-BE49-F238E27FC236}">
                <a16:creationId xmlns:a16="http://schemas.microsoft.com/office/drawing/2014/main" id="{E6CAE9DD-A6AF-4BE9-A6FE-270F25FEFDF5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5835369" y="3327742"/>
            <a:ext cx="1114532" cy="4227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900" b="0" kern="1200" spc="1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862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4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70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586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3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5448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3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/>
              <a:t>LÍNEA DE INTERACCIÓN</a:t>
            </a:r>
            <a:endParaRPr lang="es-CO" dirty="0"/>
          </a:p>
        </p:txBody>
      </p:sp>
      <p:cxnSp>
        <p:nvCxnSpPr>
          <p:cNvPr id="170" name="Conector recto 169">
            <a:extLst>
              <a:ext uri="{FF2B5EF4-FFF2-40B4-BE49-F238E27FC236}">
                <a16:creationId xmlns:a16="http://schemas.microsoft.com/office/drawing/2014/main" id="{C9B40F79-BCCF-47FF-A165-FB39CC6F53F1}"/>
              </a:ext>
            </a:extLst>
          </p:cNvPr>
          <p:cNvCxnSpPr>
            <a:cxnSpLocks/>
          </p:cNvCxnSpPr>
          <p:nvPr userDrawn="1"/>
        </p:nvCxnSpPr>
        <p:spPr>
          <a:xfrm>
            <a:off x="321313" y="5309844"/>
            <a:ext cx="5777174" cy="0"/>
          </a:xfrm>
          <a:prstGeom prst="line">
            <a:avLst/>
          </a:prstGeom>
          <a:noFill/>
          <a:ln w="9525" cap="rnd" cmpd="sng" algn="ctr">
            <a:solidFill>
              <a:srgbClr val="BCDE33"/>
            </a:solidFill>
            <a:prstDash val="solid"/>
            <a:round/>
            <a:tailEnd type="oval" w="med" len="med"/>
          </a:ln>
          <a:effectLst/>
        </p:spPr>
      </p:cxnSp>
      <p:sp>
        <p:nvSpPr>
          <p:cNvPr id="171" name="Marcador de texto 3">
            <a:extLst>
              <a:ext uri="{FF2B5EF4-FFF2-40B4-BE49-F238E27FC236}">
                <a16:creationId xmlns:a16="http://schemas.microsoft.com/office/drawing/2014/main" id="{BD575171-6549-4B6B-AA64-FE5400B4264E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5835369" y="5093079"/>
            <a:ext cx="1114532" cy="4227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900" b="0" kern="1200" spc="1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862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4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70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586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3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5448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3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/>
              <a:t>LÍNEA DE VISIBILIDAD</a:t>
            </a:r>
            <a:endParaRPr lang="es-CO" dirty="0"/>
          </a:p>
        </p:txBody>
      </p:sp>
      <p:cxnSp>
        <p:nvCxnSpPr>
          <p:cNvPr id="172" name="Conector recto 171">
            <a:extLst>
              <a:ext uri="{FF2B5EF4-FFF2-40B4-BE49-F238E27FC236}">
                <a16:creationId xmlns:a16="http://schemas.microsoft.com/office/drawing/2014/main" id="{8BE7E0F5-B2F4-4515-BD9A-E46756CA5F52}"/>
              </a:ext>
            </a:extLst>
          </p:cNvPr>
          <p:cNvCxnSpPr>
            <a:cxnSpLocks/>
          </p:cNvCxnSpPr>
          <p:nvPr userDrawn="1"/>
        </p:nvCxnSpPr>
        <p:spPr>
          <a:xfrm>
            <a:off x="321313" y="6748768"/>
            <a:ext cx="5777174" cy="0"/>
          </a:xfrm>
          <a:prstGeom prst="line">
            <a:avLst/>
          </a:prstGeom>
          <a:noFill/>
          <a:ln w="12700" cap="rnd" cmpd="sng" algn="ctr">
            <a:solidFill>
              <a:srgbClr val="6D8AA3">
                <a:lumMod val="60000"/>
                <a:lumOff val="40000"/>
              </a:srgbClr>
            </a:solidFill>
            <a:prstDash val="lgDash"/>
            <a:round/>
            <a:tailEnd type="oval" w="med" len="med"/>
          </a:ln>
          <a:effectLst/>
        </p:spPr>
      </p:cxnSp>
      <p:sp>
        <p:nvSpPr>
          <p:cNvPr id="173" name="Marcador de texto 3">
            <a:extLst>
              <a:ext uri="{FF2B5EF4-FFF2-40B4-BE49-F238E27FC236}">
                <a16:creationId xmlns:a16="http://schemas.microsoft.com/office/drawing/2014/main" id="{12E7ED44-65B2-4A69-9E55-76C800CE6033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5835369" y="6544453"/>
            <a:ext cx="1114532" cy="4227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900" b="0" kern="1200" spc="1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862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4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70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586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3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5448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3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/>
              <a:t>LÍNEA DE INTERACCIÓN INTERNA</a:t>
            </a:r>
            <a:endParaRPr lang="es-CO" dirty="0"/>
          </a:p>
        </p:txBody>
      </p:sp>
      <p:sp>
        <p:nvSpPr>
          <p:cNvPr id="174" name="Marcador de texto 3">
            <a:extLst>
              <a:ext uri="{FF2B5EF4-FFF2-40B4-BE49-F238E27FC236}">
                <a16:creationId xmlns:a16="http://schemas.microsoft.com/office/drawing/2014/main" id="{EEC286A8-E20D-4259-AC8C-1D902CBD89F4}"/>
              </a:ext>
            </a:extLst>
          </p:cNvPr>
          <p:cNvSpPr txBox="1">
            <a:spLocks/>
          </p:cNvSpPr>
          <p:nvPr userDrawn="1"/>
        </p:nvSpPr>
        <p:spPr>
          <a:xfrm>
            <a:off x="1612617" y="3794249"/>
            <a:ext cx="921181" cy="31256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100" b="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862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4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70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586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3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5448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3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dirty="0"/>
          </a:p>
        </p:txBody>
      </p:sp>
      <p:sp>
        <p:nvSpPr>
          <p:cNvPr id="175" name="Marcador de texto 3">
            <a:extLst>
              <a:ext uri="{FF2B5EF4-FFF2-40B4-BE49-F238E27FC236}">
                <a16:creationId xmlns:a16="http://schemas.microsoft.com/office/drawing/2014/main" id="{6FCF5329-97FB-4DC6-B970-7A31DA862DCB}"/>
              </a:ext>
            </a:extLst>
          </p:cNvPr>
          <p:cNvSpPr txBox="1">
            <a:spLocks/>
          </p:cNvSpPr>
          <p:nvPr userDrawn="1"/>
        </p:nvSpPr>
        <p:spPr>
          <a:xfrm>
            <a:off x="1612617" y="4640225"/>
            <a:ext cx="921181" cy="30431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100" b="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862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4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70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586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3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5448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3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dirty="0"/>
          </a:p>
        </p:txBody>
      </p:sp>
      <p:sp>
        <p:nvSpPr>
          <p:cNvPr id="176" name="Marcador de texto 3">
            <a:extLst>
              <a:ext uri="{FF2B5EF4-FFF2-40B4-BE49-F238E27FC236}">
                <a16:creationId xmlns:a16="http://schemas.microsoft.com/office/drawing/2014/main" id="{D5F4BB47-C6A9-4D62-87DF-32FC67CD6249}"/>
              </a:ext>
            </a:extLst>
          </p:cNvPr>
          <p:cNvSpPr txBox="1">
            <a:spLocks/>
          </p:cNvSpPr>
          <p:nvPr userDrawn="1"/>
        </p:nvSpPr>
        <p:spPr>
          <a:xfrm>
            <a:off x="2806552" y="4640225"/>
            <a:ext cx="920493" cy="30431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100" b="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862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4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70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586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3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5448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3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dirty="0"/>
          </a:p>
        </p:txBody>
      </p:sp>
      <p:sp>
        <p:nvSpPr>
          <p:cNvPr id="177" name="Marcador de texto 3">
            <a:extLst>
              <a:ext uri="{FF2B5EF4-FFF2-40B4-BE49-F238E27FC236}">
                <a16:creationId xmlns:a16="http://schemas.microsoft.com/office/drawing/2014/main" id="{9A362D29-FB36-4A45-8E5C-A22986DA2C86}"/>
              </a:ext>
            </a:extLst>
          </p:cNvPr>
          <p:cNvSpPr txBox="1">
            <a:spLocks/>
          </p:cNvSpPr>
          <p:nvPr userDrawn="1"/>
        </p:nvSpPr>
        <p:spPr>
          <a:xfrm>
            <a:off x="4995946" y="4640225"/>
            <a:ext cx="921181" cy="30431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100" b="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862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4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70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586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3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5448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3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dirty="0"/>
          </a:p>
        </p:txBody>
      </p:sp>
      <p:sp>
        <p:nvSpPr>
          <p:cNvPr id="178" name="Marcador de texto 3">
            <a:extLst>
              <a:ext uri="{FF2B5EF4-FFF2-40B4-BE49-F238E27FC236}">
                <a16:creationId xmlns:a16="http://schemas.microsoft.com/office/drawing/2014/main" id="{E3ACE96D-419C-467E-AEDB-83241870DB6D}"/>
              </a:ext>
            </a:extLst>
          </p:cNvPr>
          <p:cNvSpPr txBox="1">
            <a:spLocks/>
          </p:cNvSpPr>
          <p:nvPr userDrawn="1"/>
        </p:nvSpPr>
        <p:spPr>
          <a:xfrm>
            <a:off x="2730836" y="7223542"/>
            <a:ext cx="963995" cy="5207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100" b="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862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4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70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586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3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5448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3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dirty="0"/>
          </a:p>
        </p:txBody>
      </p:sp>
      <p:sp>
        <p:nvSpPr>
          <p:cNvPr id="179" name="Marcador de texto 3">
            <a:extLst>
              <a:ext uri="{FF2B5EF4-FFF2-40B4-BE49-F238E27FC236}">
                <a16:creationId xmlns:a16="http://schemas.microsoft.com/office/drawing/2014/main" id="{F344359D-27B9-43D2-8D28-1A3E614CEA15}"/>
              </a:ext>
            </a:extLst>
          </p:cNvPr>
          <p:cNvSpPr txBox="1">
            <a:spLocks/>
          </p:cNvSpPr>
          <p:nvPr userDrawn="1"/>
        </p:nvSpPr>
        <p:spPr>
          <a:xfrm>
            <a:off x="3926285" y="7223542"/>
            <a:ext cx="891947" cy="5207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100" b="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862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4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70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586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3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5448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3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dirty="0"/>
          </a:p>
        </p:txBody>
      </p:sp>
      <p:sp>
        <p:nvSpPr>
          <p:cNvPr id="181" name="Elipse 180">
            <a:extLst>
              <a:ext uri="{FF2B5EF4-FFF2-40B4-BE49-F238E27FC236}">
                <a16:creationId xmlns:a16="http://schemas.microsoft.com/office/drawing/2014/main" id="{15B5E9D8-1B9F-45F1-9AA4-C03FFFCDFD8C}"/>
              </a:ext>
            </a:extLst>
          </p:cNvPr>
          <p:cNvSpPr/>
          <p:nvPr userDrawn="1"/>
        </p:nvSpPr>
        <p:spPr>
          <a:xfrm>
            <a:off x="2005876" y="2226139"/>
            <a:ext cx="110323" cy="110323"/>
          </a:xfrm>
          <a:prstGeom prst="ellipse">
            <a:avLst/>
          </a:prstGeom>
          <a:solidFill>
            <a:srgbClr val="FFFFFF"/>
          </a:solidFill>
          <a:ln w="12700" cap="flat" cmpd="sng" algn="ctr">
            <a:gradFill>
              <a:gsLst>
                <a:gs pos="0">
                  <a:srgbClr val="BCDE33"/>
                </a:gs>
                <a:gs pos="99000">
                  <a:srgbClr val="143A51"/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2" name="Elipse 181">
            <a:extLst>
              <a:ext uri="{FF2B5EF4-FFF2-40B4-BE49-F238E27FC236}">
                <a16:creationId xmlns:a16="http://schemas.microsoft.com/office/drawing/2014/main" id="{C860D18B-0CDD-49C8-9627-E1F369E79DEC}"/>
              </a:ext>
            </a:extLst>
          </p:cNvPr>
          <p:cNvSpPr/>
          <p:nvPr userDrawn="1"/>
        </p:nvSpPr>
        <p:spPr>
          <a:xfrm>
            <a:off x="3129277" y="2226139"/>
            <a:ext cx="110323" cy="110323"/>
          </a:xfrm>
          <a:prstGeom prst="ellipse">
            <a:avLst/>
          </a:prstGeom>
          <a:solidFill>
            <a:srgbClr val="FFFFFF"/>
          </a:solidFill>
          <a:ln w="12700" cap="flat" cmpd="sng" algn="ctr">
            <a:gradFill>
              <a:gsLst>
                <a:gs pos="0">
                  <a:srgbClr val="BCDE33"/>
                </a:gs>
                <a:gs pos="99000">
                  <a:srgbClr val="143A51"/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3" name="Elipse 182">
            <a:extLst>
              <a:ext uri="{FF2B5EF4-FFF2-40B4-BE49-F238E27FC236}">
                <a16:creationId xmlns:a16="http://schemas.microsoft.com/office/drawing/2014/main" id="{6DBB63BA-9A68-4701-BCB2-BCD185FEC42F}"/>
              </a:ext>
            </a:extLst>
          </p:cNvPr>
          <p:cNvSpPr/>
          <p:nvPr userDrawn="1"/>
        </p:nvSpPr>
        <p:spPr>
          <a:xfrm>
            <a:off x="4264400" y="2226139"/>
            <a:ext cx="110323" cy="110323"/>
          </a:xfrm>
          <a:prstGeom prst="ellipse">
            <a:avLst/>
          </a:prstGeom>
          <a:solidFill>
            <a:srgbClr val="FFFFFF"/>
          </a:solidFill>
          <a:ln w="12700" cap="flat" cmpd="sng" algn="ctr">
            <a:gradFill>
              <a:gsLst>
                <a:gs pos="0">
                  <a:srgbClr val="BCDE33"/>
                </a:gs>
                <a:gs pos="99000">
                  <a:srgbClr val="143A51"/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4" name="Elipse 183">
            <a:extLst>
              <a:ext uri="{FF2B5EF4-FFF2-40B4-BE49-F238E27FC236}">
                <a16:creationId xmlns:a16="http://schemas.microsoft.com/office/drawing/2014/main" id="{A5439A3F-1B28-45D4-AC89-2BA7DB3B754B}"/>
              </a:ext>
            </a:extLst>
          </p:cNvPr>
          <p:cNvSpPr/>
          <p:nvPr userDrawn="1"/>
        </p:nvSpPr>
        <p:spPr>
          <a:xfrm>
            <a:off x="5384115" y="2226139"/>
            <a:ext cx="110323" cy="110323"/>
          </a:xfrm>
          <a:prstGeom prst="ellipse">
            <a:avLst/>
          </a:prstGeom>
          <a:solidFill>
            <a:srgbClr val="FFFFFF"/>
          </a:solidFill>
          <a:ln w="12700" cap="flat" cmpd="sng" algn="ctr">
            <a:gradFill>
              <a:gsLst>
                <a:gs pos="0">
                  <a:srgbClr val="BCDE33"/>
                </a:gs>
                <a:gs pos="99000">
                  <a:srgbClr val="143A51"/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85" name="Conector recto 184">
            <a:extLst>
              <a:ext uri="{FF2B5EF4-FFF2-40B4-BE49-F238E27FC236}">
                <a16:creationId xmlns:a16="http://schemas.microsoft.com/office/drawing/2014/main" id="{84BA65C9-FA92-4709-A5DA-92F1E48D88D4}"/>
              </a:ext>
            </a:extLst>
          </p:cNvPr>
          <p:cNvCxnSpPr>
            <a:cxnSpLocks/>
            <a:stCxn id="159" idx="0"/>
            <a:endCxn id="181" idx="4"/>
          </p:cNvCxnSpPr>
          <p:nvPr userDrawn="1"/>
        </p:nvCxnSpPr>
        <p:spPr>
          <a:xfrm flipV="1">
            <a:off x="2058825" y="2336463"/>
            <a:ext cx="2213" cy="323513"/>
          </a:xfrm>
          <a:prstGeom prst="line">
            <a:avLst/>
          </a:prstGeom>
          <a:noFill/>
          <a:ln w="9525" cap="flat" cmpd="sng" algn="ctr">
            <a:solidFill>
              <a:srgbClr val="143A51"/>
            </a:solidFill>
            <a:prstDash val="solid"/>
            <a:miter lim="800000"/>
          </a:ln>
          <a:effectLst/>
        </p:spPr>
      </p:cxnSp>
      <p:cxnSp>
        <p:nvCxnSpPr>
          <p:cNvPr id="186" name="Conector recto 185">
            <a:extLst>
              <a:ext uri="{FF2B5EF4-FFF2-40B4-BE49-F238E27FC236}">
                <a16:creationId xmlns:a16="http://schemas.microsoft.com/office/drawing/2014/main" id="{6BEC3D48-E2FC-4BA3-8315-D1B20AA1D796}"/>
              </a:ext>
            </a:extLst>
          </p:cNvPr>
          <p:cNvCxnSpPr/>
          <p:nvPr userDrawn="1"/>
        </p:nvCxnSpPr>
        <p:spPr>
          <a:xfrm flipV="1">
            <a:off x="3179705" y="2336462"/>
            <a:ext cx="2213" cy="297259"/>
          </a:xfrm>
          <a:prstGeom prst="line">
            <a:avLst/>
          </a:prstGeom>
          <a:noFill/>
          <a:ln w="9525" cap="flat" cmpd="sng" algn="ctr">
            <a:solidFill>
              <a:srgbClr val="143A51"/>
            </a:solidFill>
            <a:prstDash val="solid"/>
            <a:miter lim="800000"/>
          </a:ln>
          <a:effectLst/>
        </p:spPr>
      </p:cxnSp>
      <p:cxnSp>
        <p:nvCxnSpPr>
          <p:cNvPr id="187" name="Conector recto 186">
            <a:extLst>
              <a:ext uri="{FF2B5EF4-FFF2-40B4-BE49-F238E27FC236}">
                <a16:creationId xmlns:a16="http://schemas.microsoft.com/office/drawing/2014/main" id="{CFA38649-B528-45F8-8337-442BDAB17557}"/>
              </a:ext>
            </a:extLst>
          </p:cNvPr>
          <p:cNvCxnSpPr/>
          <p:nvPr userDrawn="1"/>
        </p:nvCxnSpPr>
        <p:spPr>
          <a:xfrm flipV="1">
            <a:off x="4316151" y="2336462"/>
            <a:ext cx="2213" cy="297259"/>
          </a:xfrm>
          <a:prstGeom prst="line">
            <a:avLst/>
          </a:prstGeom>
          <a:noFill/>
          <a:ln w="9525" cap="flat" cmpd="sng" algn="ctr">
            <a:solidFill>
              <a:srgbClr val="143A51"/>
            </a:solidFill>
            <a:prstDash val="solid"/>
            <a:miter lim="800000"/>
          </a:ln>
          <a:effectLst/>
        </p:spPr>
      </p:cxnSp>
      <p:cxnSp>
        <p:nvCxnSpPr>
          <p:cNvPr id="188" name="Conector recto 187">
            <a:extLst>
              <a:ext uri="{FF2B5EF4-FFF2-40B4-BE49-F238E27FC236}">
                <a16:creationId xmlns:a16="http://schemas.microsoft.com/office/drawing/2014/main" id="{0E8FAD2D-5C40-4D57-90E3-1248EE028BDF}"/>
              </a:ext>
            </a:extLst>
          </p:cNvPr>
          <p:cNvCxnSpPr/>
          <p:nvPr userDrawn="1"/>
        </p:nvCxnSpPr>
        <p:spPr>
          <a:xfrm flipV="1">
            <a:off x="5437031" y="2336462"/>
            <a:ext cx="2213" cy="297259"/>
          </a:xfrm>
          <a:prstGeom prst="line">
            <a:avLst/>
          </a:prstGeom>
          <a:noFill/>
          <a:ln w="9525" cap="flat" cmpd="sng" algn="ctr">
            <a:solidFill>
              <a:srgbClr val="143A51"/>
            </a:solidFill>
            <a:prstDash val="solid"/>
            <a:miter lim="800000"/>
          </a:ln>
          <a:effectLst/>
        </p:spPr>
      </p:cxnSp>
      <p:cxnSp>
        <p:nvCxnSpPr>
          <p:cNvPr id="189" name="Conector recto 188">
            <a:extLst>
              <a:ext uri="{FF2B5EF4-FFF2-40B4-BE49-F238E27FC236}">
                <a16:creationId xmlns:a16="http://schemas.microsoft.com/office/drawing/2014/main" id="{6BFC83DA-6A93-417B-BBF3-B0344D521AEF}"/>
              </a:ext>
            </a:extLst>
          </p:cNvPr>
          <p:cNvCxnSpPr>
            <a:cxnSpLocks/>
          </p:cNvCxnSpPr>
          <p:nvPr userDrawn="1"/>
        </p:nvCxnSpPr>
        <p:spPr>
          <a:xfrm flipV="1">
            <a:off x="2061038" y="3286631"/>
            <a:ext cx="0" cy="454975"/>
          </a:xfrm>
          <a:prstGeom prst="line">
            <a:avLst/>
          </a:prstGeom>
          <a:noFill/>
          <a:ln w="9525" cap="flat" cmpd="sng" algn="ctr">
            <a:solidFill>
              <a:srgbClr val="143A51"/>
            </a:solidFill>
            <a:prstDash val="solid"/>
            <a:miter lim="800000"/>
            <a:headEnd type="arrow"/>
          </a:ln>
          <a:effectLst/>
        </p:spPr>
      </p:cxnSp>
      <p:cxnSp>
        <p:nvCxnSpPr>
          <p:cNvPr id="190" name="Conector recto 189">
            <a:extLst>
              <a:ext uri="{FF2B5EF4-FFF2-40B4-BE49-F238E27FC236}">
                <a16:creationId xmlns:a16="http://schemas.microsoft.com/office/drawing/2014/main" id="{98B2DFB9-A141-4D6E-AFED-F9720D1EC053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33799" y="4790717"/>
            <a:ext cx="272753" cy="3333"/>
          </a:xfrm>
          <a:prstGeom prst="line">
            <a:avLst/>
          </a:prstGeom>
          <a:noFill/>
          <a:ln w="9525" cap="flat" cmpd="sng" algn="ctr">
            <a:solidFill>
              <a:srgbClr val="143A51"/>
            </a:solidFill>
            <a:prstDash val="solid"/>
            <a:miter lim="800000"/>
            <a:headEnd type="arrow"/>
          </a:ln>
          <a:effectLst/>
        </p:spPr>
      </p:cxnSp>
      <p:cxnSp>
        <p:nvCxnSpPr>
          <p:cNvPr id="191" name="Conector recto 190">
            <a:extLst>
              <a:ext uri="{FF2B5EF4-FFF2-40B4-BE49-F238E27FC236}">
                <a16:creationId xmlns:a16="http://schemas.microsoft.com/office/drawing/2014/main" id="{C88F9B34-2577-47F0-8BFC-43AAA1CFA72F}"/>
              </a:ext>
            </a:extLst>
          </p:cNvPr>
          <p:cNvCxnSpPr>
            <a:cxnSpLocks/>
          </p:cNvCxnSpPr>
          <p:nvPr userDrawn="1"/>
        </p:nvCxnSpPr>
        <p:spPr>
          <a:xfrm flipV="1">
            <a:off x="3209659" y="5124226"/>
            <a:ext cx="0" cy="465133"/>
          </a:xfrm>
          <a:prstGeom prst="line">
            <a:avLst/>
          </a:prstGeom>
          <a:noFill/>
          <a:ln w="9525" cap="flat" cmpd="sng" algn="ctr">
            <a:solidFill>
              <a:srgbClr val="143A51"/>
            </a:solidFill>
            <a:prstDash val="solid"/>
            <a:miter lim="800000"/>
            <a:headEnd type="arrow"/>
          </a:ln>
          <a:effectLst/>
        </p:spPr>
      </p:cxnSp>
      <p:cxnSp>
        <p:nvCxnSpPr>
          <p:cNvPr id="192" name="Conector recto 191">
            <a:extLst>
              <a:ext uri="{FF2B5EF4-FFF2-40B4-BE49-F238E27FC236}">
                <a16:creationId xmlns:a16="http://schemas.microsoft.com/office/drawing/2014/main" id="{B1C984A9-CA90-4FC4-84E6-4B19D4345968}"/>
              </a:ext>
            </a:extLst>
          </p:cNvPr>
          <p:cNvCxnSpPr>
            <a:cxnSpLocks/>
          </p:cNvCxnSpPr>
          <p:nvPr userDrawn="1"/>
        </p:nvCxnSpPr>
        <p:spPr>
          <a:xfrm flipV="1">
            <a:off x="3209659" y="6568978"/>
            <a:ext cx="0" cy="591883"/>
          </a:xfrm>
          <a:prstGeom prst="line">
            <a:avLst/>
          </a:prstGeom>
          <a:noFill/>
          <a:ln w="9525" cap="flat" cmpd="sng" algn="ctr">
            <a:solidFill>
              <a:srgbClr val="143A51"/>
            </a:solidFill>
            <a:prstDash val="solid"/>
            <a:miter lim="800000"/>
            <a:headEnd type="arrow"/>
          </a:ln>
          <a:effectLst/>
        </p:spPr>
      </p:cxnSp>
      <p:cxnSp>
        <p:nvCxnSpPr>
          <p:cNvPr id="193" name="Conector recto 192">
            <a:extLst>
              <a:ext uri="{FF2B5EF4-FFF2-40B4-BE49-F238E27FC236}">
                <a16:creationId xmlns:a16="http://schemas.microsoft.com/office/drawing/2014/main" id="{87AC04B6-B0B6-4C9D-8CD9-6197607E174F}"/>
              </a:ext>
            </a:extLst>
          </p:cNvPr>
          <p:cNvCxnSpPr>
            <a:cxnSpLocks/>
          </p:cNvCxnSpPr>
          <p:nvPr userDrawn="1"/>
        </p:nvCxnSpPr>
        <p:spPr>
          <a:xfrm flipH="1">
            <a:off x="3586030" y="7483939"/>
            <a:ext cx="278123" cy="0"/>
          </a:xfrm>
          <a:prstGeom prst="line">
            <a:avLst/>
          </a:prstGeom>
          <a:noFill/>
          <a:ln w="9525" cap="flat" cmpd="sng" algn="ctr">
            <a:solidFill>
              <a:srgbClr val="143A51"/>
            </a:solidFill>
            <a:prstDash val="solid"/>
            <a:miter lim="800000"/>
            <a:headEnd type="arrow"/>
          </a:ln>
          <a:effectLst/>
        </p:spPr>
      </p:cxnSp>
      <p:cxnSp>
        <p:nvCxnSpPr>
          <p:cNvPr id="194" name="Conector recto 193">
            <a:extLst>
              <a:ext uri="{FF2B5EF4-FFF2-40B4-BE49-F238E27FC236}">
                <a16:creationId xmlns:a16="http://schemas.microsoft.com/office/drawing/2014/main" id="{3F9C308D-E4FF-4980-8120-A8B484F4EA50}"/>
              </a:ext>
            </a:extLst>
          </p:cNvPr>
          <p:cNvCxnSpPr>
            <a:cxnSpLocks/>
          </p:cNvCxnSpPr>
          <p:nvPr userDrawn="1"/>
        </p:nvCxnSpPr>
        <p:spPr>
          <a:xfrm flipV="1">
            <a:off x="4326149" y="6568978"/>
            <a:ext cx="0" cy="591883"/>
          </a:xfrm>
          <a:prstGeom prst="line">
            <a:avLst/>
          </a:prstGeom>
          <a:noFill/>
          <a:ln w="9525" cap="flat" cmpd="sng" algn="ctr">
            <a:solidFill>
              <a:srgbClr val="143A51"/>
            </a:solidFill>
            <a:prstDash val="solid"/>
            <a:miter lim="800000"/>
            <a:headEnd type="none"/>
            <a:tailEnd type="arrow"/>
          </a:ln>
          <a:effectLst/>
        </p:spPr>
      </p:cxnSp>
      <p:cxnSp>
        <p:nvCxnSpPr>
          <p:cNvPr id="196" name="Conector recto 195">
            <a:extLst>
              <a:ext uri="{FF2B5EF4-FFF2-40B4-BE49-F238E27FC236}">
                <a16:creationId xmlns:a16="http://schemas.microsoft.com/office/drawing/2014/main" id="{128C479A-01EA-4BB7-B25A-ECE642E19B1E}"/>
              </a:ext>
            </a:extLst>
          </p:cNvPr>
          <p:cNvCxnSpPr>
            <a:cxnSpLocks/>
          </p:cNvCxnSpPr>
          <p:nvPr userDrawn="1"/>
        </p:nvCxnSpPr>
        <p:spPr>
          <a:xfrm flipV="1">
            <a:off x="5434607" y="5124226"/>
            <a:ext cx="0" cy="446748"/>
          </a:xfrm>
          <a:prstGeom prst="line">
            <a:avLst/>
          </a:prstGeom>
          <a:noFill/>
          <a:ln w="9525" cap="flat" cmpd="sng" algn="ctr">
            <a:solidFill>
              <a:srgbClr val="143A51"/>
            </a:solidFill>
            <a:prstDash val="solid"/>
            <a:miter lim="800000"/>
            <a:headEnd type="none"/>
            <a:tailEnd type="arrow"/>
          </a:ln>
          <a:effectLst/>
        </p:spPr>
      </p:cxnSp>
      <p:cxnSp>
        <p:nvCxnSpPr>
          <p:cNvPr id="197" name="Conector recto 196">
            <a:extLst>
              <a:ext uri="{FF2B5EF4-FFF2-40B4-BE49-F238E27FC236}">
                <a16:creationId xmlns:a16="http://schemas.microsoft.com/office/drawing/2014/main" id="{EB24EA73-F889-477F-82F3-8CA3E9F83319}"/>
              </a:ext>
            </a:extLst>
          </p:cNvPr>
          <p:cNvCxnSpPr>
            <a:cxnSpLocks/>
          </p:cNvCxnSpPr>
          <p:nvPr userDrawn="1"/>
        </p:nvCxnSpPr>
        <p:spPr>
          <a:xfrm flipV="1">
            <a:off x="5434607" y="3270529"/>
            <a:ext cx="0" cy="1226437"/>
          </a:xfrm>
          <a:prstGeom prst="line">
            <a:avLst/>
          </a:prstGeom>
          <a:noFill/>
          <a:ln w="9525" cap="flat" cmpd="sng" algn="ctr">
            <a:solidFill>
              <a:srgbClr val="143A51"/>
            </a:solidFill>
            <a:prstDash val="solid"/>
            <a:miter lim="800000"/>
            <a:headEnd type="none"/>
            <a:tailEnd type="arrow"/>
          </a:ln>
          <a:effectLst/>
        </p:spPr>
      </p:cxnSp>
      <p:sp>
        <p:nvSpPr>
          <p:cNvPr id="198" name="Marcador de texto 113">
            <a:extLst>
              <a:ext uri="{FF2B5EF4-FFF2-40B4-BE49-F238E27FC236}">
                <a16:creationId xmlns:a16="http://schemas.microsoft.com/office/drawing/2014/main" id="{7E7B6651-50F3-4090-B6D9-BEAE1259BC4F}"/>
              </a:ext>
            </a:extLst>
          </p:cNvPr>
          <p:cNvSpPr txBox="1">
            <a:spLocks/>
          </p:cNvSpPr>
          <p:nvPr userDrawn="1"/>
        </p:nvSpPr>
        <p:spPr>
          <a:xfrm>
            <a:off x="449914" y="945586"/>
            <a:ext cx="3310719" cy="369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200" b="1" i="0" kern="1200">
                <a:solidFill>
                  <a:schemeClr val="tx2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38862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4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70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586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3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5448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3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/>
              <a:t>Título</a:t>
            </a:r>
            <a:endParaRPr lang="es-CO" dirty="0"/>
          </a:p>
        </p:txBody>
      </p:sp>
      <p:pic>
        <p:nvPicPr>
          <p:cNvPr id="199" name="Gráfico 198">
            <a:extLst>
              <a:ext uri="{FF2B5EF4-FFF2-40B4-BE49-F238E27FC236}">
                <a16:creationId xmlns:a16="http://schemas.microsoft.com/office/drawing/2014/main" id="{159A6B3E-22B0-42B6-8B05-9FEA30C4F4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507" y="3085414"/>
            <a:ext cx="297259" cy="297259"/>
          </a:xfrm>
          <a:prstGeom prst="rect">
            <a:avLst/>
          </a:prstGeom>
        </p:spPr>
      </p:pic>
      <p:pic>
        <p:nvPicPr>
          <p:cNvPr id="200" name="Gráfico 199">
            <a:extLst>
              <a:ext uri="{FF2B5EF4-FFF2-40B4-BE49-F238E27FC236}">
                <a16:creationId xmlns:a16="http://schemas.microsoft.com/office/drawing/2014/main" id="{8FDD7699-768C-4D8A-8064-848699FAE1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507" y="6241710"/>
            <a:ext cx="297259" cy="297259"/>
          </a:xfrm>
          <a:prstGeom prst="rect">
            <a:avLst/>
          </a:prstGeom>
        </p:spPr>
      </p:pic>
      <p:pic>
        <p:nvPicPr>
          <p:cNvPr id="201" name="Gráfico 200">
            <a:extLst>
              <a:ext uri="{FF2B5EF4-FFF2-40B4-BE49-F238E27FC236}">
                <a16:creationId xmlns:a16="http://schemas.microsoft.com/office/drawing/2014/main" id="{F544BDAB-FCD0-4B6F-A969-8276F013284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0644" y="4849318"/>
            <a:ext cx="326984" cy="326984"/>
          </a:xfrm>
          <a:prstGeom prst="rect">
            <a:avLst/>
          </a:prstGeom>
        </p:spPr>
      </p:pic>
      <p:pic>
        <p:nvPicPr>
          <p:cNvPr id="202" name="Gráfico 201">
            <a:extLst>
              <a:ext uri="{FF2B5EF4-FFF2-40B4-BE49-F238E27FC236}">
                <a16:creationId xmlns:a16="http://schemas.microsoft.com/office/drawing/2014/main" id="{0CABA78E-54B3-454C-A086-02A5B98AACA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0039" y="7573096"/>
            <a:ext cx="328194" cy="328194"/>
          </a:xfrm>
          <a:prstGeom prst="rect">
            <a:avLst/>
          </a:prstGeom>
        </p:spPr>
      </p:pic>
      <p:cxnSp>
        <p:nvCxnSpPr>
          <p:cNvPr id="203" name="Conector recto 202">
            <a:extLst>
              <a:ext uri="{FF2B5EF4-FFF2-40B4-BE49-F238E27FC236}">
                <a16:creationId xmlns:a16="http://schemas.microsoft.com/office/drawing/2014/main" id="{6713C747-BD90-4DF5-A41B-1194FC04C0C9}"/>
              </a:ext>
            </a:extLst>
          </p:cNvPr>
          <p:cNvCxnSpPr/>
          <p:nvPr userDrawn="1"/>
        </p:nvCxnSpPr>
        <p:spPr>
          <a:xfrm>
            <a:off x="388270" y="3019941"/>
            <a:ext cx="1054274" cy="0"/>
          </a:xfrm>
          <a:prstGeom prst="line">
            <a:avLst/>
          </a:prstGeom>
          <a:noFill/>
          <a:ln w="6350" cap="flat" cmpd="sng" algn="ctr">
            <a:solidFill>
              <a:srgbClr val="143A51"/>
            </a:solidFill>
            <a:prstDash val="solid"/>
            <a:miter lim="800000"/>
          </a:ln>
          <a:effectLst/>
        </p:spPr>
      </p:cxnSp>
      <p:cxnSp>
        <p:nvCxnSpPr>
          <p:cNvPr id="204" name="Conector recto 203">
            <a:extLst>
              <a:ext uri="{FF2B5EF4-FFF2-40B4-BE49-F238E27FC236}">
                <a16:creationId xmlns:a16="http://schemas.microsoft.com/office/drawing/2014/main" id="{A162B8BA-D7CE-4F03-82F6-658E669157B1}"/>
              </a:ext>
            </a:extLst>
          </p:cNvPr>
          <p:cNvCxnSpPr/>
          <p:nvPr userDrawn="1"/>
        </p:nvCxnSpPr>
        <p:spPr>
          <a:xfrm>
            <a:off x="388536" y="4039419"/>
            <a:ext cx="1054274" cy="0"/>
          </a:xfrm>
          <a:prstGeom prst="line">
            <a:avLst/>
          </a:prstGeom>
          <a:noFill/>
          <a:ln w="6350" cap="flat" cmpd="sng" algn="ctr">
            <a:solidFill>
              <a:srgbClr val="143A51"/>
            </a:solidFill>
            <a:prstDash val="solid"/>
            <a:miter lim="800000"/>
          </a:ln>
          <a:effectLst/>
        </p:spPr>
      </p:cxnSp>
      <p:cxnSp>
        <p:nvCxnSpPr>
          <p:cNvPr id="205" name="Conector recto 204">
            <a:extLst>
              <a:ext uri="{FF2B5EF4-FFF2-40B4-BE49-F238E27FC236}">
                <a16:creationId xmlns:a16="http://schemas.microsoft.com/office/drawing/2014/main" id="{99EED7E1-7FDE-45B3-A1FA-E4619C9C58C1}"/>
              </a:ext>
            </a:extLst>
          </p:cNvPr>
          <p:cNvCxnSpPr/>
          <p:nvPr userDrawn="1"/>
        </p:nvCxnSpPr>
        <p:spPr>
          <a:xfrm>
            <a:off x="388536" y="5814246"/>
            <a:ext cx="1054274" cy="0"/>
          </a:xfrm>
          <a:prstGeom prst="line">
            <a:avLst/>
          </a:prstGeom>
          <a:noFill/>
          <a:ln w="6350" cap="flat" cmpd="sng" algn="ctr">
            <a:solidFill>
              <a:srgbClr val="143A51"/>
            </a:solidFill>
            <a:prstDash val="solid"/>
            <a:miter lim="800000"/>
          </a:ln>
          <a:effectLst/>
        </p:spPr>
      </p:cxnSp>
      <p:cxnSp>
        <p:nvCxnSpPr>
          <p:cNvPr id="206" name="Conector recto 205">
            <a:extLst>
              <a:ext uri="{FF2B5EF4-FFF2-40B4-BE49-F238E27FC236}">
                <a16:creationId xmlns:a16="http://schemas.microsoft.com/office/drawing/2014/main" id="{9681AAB3-BC1F-40CD-854F-4F2493B05EA0}"/>
              </a:ext>
            </a:extLst>
          </p:cNvPr>
          <p:cNvCxnSpPr/>
          <p:nvPr userDrawn="1"/>
        </p:nvCxnSpPr>
        <p:spPr>
          <a:xfrm>
            <a:off x="388536" y="7372486"/>
            <a:ext cx="1054274" cy="0"/>
          </a:xfrm>
          <a:prstGeom prst="line">
            <a:avLst/>
          </a:prstGeom>
          <a:noFill/>
          <a:ln w="6350" cap="flat" cmpd="sng" algn="ctr">
            <a:solidFill>
              <a:srgbClr val="143A51"/>
            </a:solidFill>
            <a:prstDash val="solid"/>
            <a:miter lim="800000"/>
          </a:ln>
          <a:effectLst/>
        </p:spPr>
      </p:cxnSp>
      <p:sp>
        <p:nvSpPr>
          <p:cNvPr id="210" name="Marcador de texto 3">
            <a:extLst>
              <a:ext uri="{FF2B5EF4-FFF2-40B4-BE49-F238E27FC236}">
                <a16:creationId xmlns:a16="http://schemas.microsoft.com/office/drawing/2014/main" id="{122A6CAD-457D-45B4-9BCD-BEB75A6B9C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64379" y="2728818"/>
            <a:ext cx="980936" cy="503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900" b="1">
                <a:solidFill>
                  <a:srgbClr val="0C334A"/>
                </a:solidFill>
              </a:defRPr>
            </a:lvl1pPr>
          </a:lstStyle>
          <a:p>
            <a:pPr lvl="0"/>
            <a:endParaRPr lang="es-CO" dirty="0"/>
          </a:p>
        </p:txBody>
      </p:sp>
      <p:sp>
        <p:nvSpPr>
          <p:cNvPr id="214" name="Marcador de texto 3">
            <a:extLst>
              <a:ext uri="{FF2B5EF4-FFF2-40B4-BE49-F238E27FC236}">
                <a16:creationId xmlns:a16="http://schemas.microsoft.com/office/drawing/2014/main" id="{4E83B1C7-E68A-4E32-8FD6-F57679FCB7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07379" y="2728818"/>
            <a:ext cx="980936" cy="503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900" b="1">
                <a:solidFill>
                  <a:srgbClr val="0C334A"/>
                </a:solidFill>
              </a:defRPr>
            </a:lvl1pPr>
          </a:lstStyle>
          <a:p>
            <a:pPr lvl="0"/>
            <a:endParaRPr lang="es-CO" dirty="0"/>
          </a:p>
        </p:txBody>
      </p:sp>
      <p:sp>
        <p:nvSpPr>
          <p:cNvPr id="215" name="Marcador de texto 3">
            <a:extLst>
              <a:ext uri="{FF2B5EF4-FFF2-40B4-BE49-F238E27FC236}">
                <a16:creationId xmlns:a16="http://schemas.microsoft.com/office/drawing/2014/main" id="{872B1363-30D0-419C-B2EE-648821904B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40854" y="2728818"/>
            <a:ext cx="980936" cy="503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900" b="1">
                <a:solidFill>
                  <a:srgbClr val="0C334A"/>
                </a:solidFill>
              </a:defRPr>
            </a:lvl1pPr>
          </a:lstStyle>
          <a:p>
            <a:pPr lvl="0"/>
            <a:endParaRPr lang="es-CO" dirty="0"/>
          </a:p>
        </p:txBody>
      </p:sp>
      <p:sp>
        <p:nvSpPr>
          <p:cNvPr id="216" name="Marcador de texto 3">
            <a:extLst>
              <a:ext uri="{FF2B5EF4-FFF2-40B4-BE49-F238E27FC236}">
                <a16:creationId xmlns:a16="http://schemas.microsoft.com/office/drawing/2014/main" id="{72519EC5-98E2-4D6A-B847-D4DB35B8EF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64804" y="2728818"/>
            <a:ext cx="980936" cy="503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900" b="1">
                <a:solidFill>
                  <a:srgbClr val="0C334A"/>
                </a:solidFill>
              </a:defRPr>
            </a:lvl1pPr>
          </a:lstStyle>
          <a:p>
            <a:pPr lvl="0"/>
            <a:endParaRPr lang="es-CO" dirty="0"/>
          </a:p>
        </p:txBody>
      </p:sp>
      <p:sp>
        <p:nvSpPr>
          <p:cNvPr id="217" name="Marcador de texto 3">
            <a:extLst>
              <a:ext uri="{FF2B5EF4-FFF2-40B4-BE49-F238E27FC236}">
                <a16:creationId xmlns:a16="http://schemas.microsoft.com/office/drawing/2014/main" id="{07FF30A0-2464-4A55-BAD5-7B239C575CE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64379" y="4156679"/>
            <a:ext cx="980936" cy="3539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900" b="1">
                <a:solidFill>
                  <a:srgbClr val="0C334A"/>
                </a:solidFill>
              </a:defRPr>
            </a:lvl1pPr>
          </a:lstStyle>
          <a:p>
            <a:pPr lvl="0"/>
            <a:endParaRPr lang="es-CO" dirty="0"/>
          </a:p>
        </p:txBody>
      </p:sp>
      <p:sp>
        <p:nvSpPr>
          <p:cNvPr id="219" name="Marcador de texto 3">
            <a:extLst>
              <a:ext uri="{FF2B5EF4-FFF2-40B4-BE49-F238E27FC236}">
                <a16:creationId xmlns:a16="http://schemas.microsoft.com/office/drawing/2014/main" id="{84DA7FC1-27E4-4690-9ECA-75E0625F390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564379" y="4624288"/>
            <a:ext cx="980936" cy="3539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900" b="1">
                <a:solidFill>
                  <a:srgbClr val="0C334A"/>
                </a:solidFill>
              </a:defRPr>
            </a:lvl1pPr>
          </a:lstStyle>
          <a:p>
            <a:pPr lvl="0"/>
            <a:endParaRPr lang="es-CO" dirty="0"/>
          </a:p>
        </p:txBody>
      </p:sp>
      <p:sp>
        <p:nvSpPr>
          <p:cNvPr id="220" name="Marcador de texto 3">
            <a:extLst>
              <a:ext uri="{FF2B5EF4-FFF2-40B4-BE49-F238E27FC236}">
                <a16:creationId xmlns:a16="http://schemas.microsoft.com/office/drawing/2014/main" id="{00B34D2A-7C2B-4EC1-A7DD-F08098E848D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12154" y="4624288"/>
            <a:ext cx="980936" cy="3539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900" b="1">
                <a:solidFill>
                  <a:srgbClr val="0C334A"/>
                </a:solidFill>
              </a:defRPr>
            </a:lvl1pPr>
          </a:lstStyle>
          <a:p>
            <a:pPr lvl="0"/>
            <a:endParaRPr lang="es-CO" dirty="0"/>
          </a:p>
        </p:txBody>
      </p:sp>
      <p:sp>
        <p:nvSpPr>
          <p:cNvPr id="221" name="Marcador de texto 3">
            <a:extLst>
              <a:ext uri="{FF2B5EF4-FFF2-40B4-BE49-F238E27FC236}">
                <a16:creationId xmlns:a16="http://schemas.microsoft.com/office/drawing/2014/main" id="{F9844299-B11A-43D4-8C06-3D04459A270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46563" y="4624288"/>
            <a:ext cx="980936" cy="3539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900" b="1">
                <a:solidFill>
                  <a:srgbClr val="0C334A"/>
                </a:solidFill>
              </a:defRPr>
            </a:lvl1pPr>
          </a:lstStyle>
          <a:p>
            <a:pPr lvl="0"/>
            <a:endParaRPr lang="es-CO" dirty="0"/>
          </a:p>
        </p:txBody>
      </p:sp>
      <p:sp>
        <p:nvSpPr>
          <p:cNvPr id="180" name="Marcador de texto 3">
            <a:extLst>
              <a:ext uri="{FF2B5EF4-FFF2-40B4-BE49-F238E27FC236}">
                <a16:creationId xmlns:a16="http://schemas.microsoft.com/office/drawing/2014/main" id="{70EF0BB8-C746-4152-86D1-FDF425D5A682}"/>
              </a:ext>
            </a:extLst>
          </p:cNvPr>
          <p:cNvSpPr txBox="1">
            <a:spLocks/>
          </p:cNvSpPr>
          <p:nvPr userDrawn="1"/>
        </p:nvSpPr>
        <p:spPr>
          <a:xfrm>
            <a:off x="5049537" y="5814647"/>
            <a:ext cx="924311" cy="40921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100" b="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862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4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70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586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3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5448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3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dirty="0"/>
          </a:p>
        </p:txBody>
      </p:sp>
      <p:cxnSp>
        <p:nvCxnSpPr>
          <p:cNvPr id="195" name="Conector recto 194">
            <a:extLst>
              <a:ext uri="{FF2B5EF4-FFF2-40B4-BE49-F238E27FC236}">
                <a16:creationId xmlns:a16="http://schemas.microsoft.com/office/drawing/2014/main" id="{7F7AA740-5A49-4FB7-AB87-B059D6F26A73}"/>
              </a:ext>
            </a:extLst>
          </p:cNvPr>
          <p:cNvCxnSpPr>
            <a:cxnSpLocks/>
          </p:cNvCxnSpPr>
          <p:nvPr userDrawn="1"/>
        </p:nvCxnSpPr>
        <p:spPr>
          <a:xfrm flipH="1">
            <a:off x="4771414" y="6019255"/>
            <a:ext cx="278123" cy="0"/>
          </a:xfrm>
          <a:prstGeom prst="line">
            <a:avLst/>
          </a:prstGeom>
          <a:noFill/>
          <a:ln w="9525" cap="flat" cmpd="sng" algn="ctr">
            <a:solidFill>
              <a:srgbClr val="143A51"/>
            </a:solidFill>
            <a:prstDash val="solid"/>
            <a:miter lim="800000"/>
            <a:headEnd type="arrow"/>
          </a:ln>
          <a:effectLst/>
        </p:spPr>
      </p:cxnSp>
      <p:sp>
        <p:nvSpPr>
          <p:cNvPr id="207" name="Marcador de texto 3">
            <a:extLst>
              <a:ext uri="{FF2B5EF4-FFF2-40B4-BE49-F238E27FC236}">
                <a16:creationId xmlns:a16="http://schemas.microsoft.com/office/drawing/2014/main" id="{490A82EB-09D2-49A5-B519-F479ABD0CE66}"/>
              </a:ext>
            </a:extLst>
          </p:cNvPr>
          <p:cNvSpPr txBox="1">
            <a:spLocks/>
          </p:cNvSpPr>
          <p:nvPr userDrawn="1"/>
        </p:nvSpPr>
        <p:spPr>
          <a:xfrm>
            <a:off x="3841478" y="5814647"/>
            <a:ext cx="924311" cy="40921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100" b="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862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4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70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586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3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5448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3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dirty="0"/>
          </a:p>
        </p:txBody>
      </p:sp>
      <p:sp>
        <p:nvSpPr>
          <p:cNvPr id="208" name="Marcador de texto 3">
            <a:extLst>
              <a:ext uri="{FF2B5EF4-FFF2-40B4-BE49-F238E27FC236}">
                <a16:creationId xmlns:a16="http://schemas.microsoft.com/office/drawing/2014/main" id="{A81D7C9D-E2AD-4C15-9729-74957856D495}"/>
              </a:ext>
            </a:extLst>
          </p:cNvPr>
          <p:cNvSpPr txBox="1">
            <a:spLocks/>
          </p:cNvSpPr>
          <p:nvPr userDrawn="1"/>
        </p:nvSpPr>
        <p:spPr>
          <a:xfrm>
            <a:off x="2734091" y="5814647"/>
            <a:ext cx="924311" cy="40921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100" b="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862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4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70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586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3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5448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3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dirty="0"/>
          </a:p>
        </p:txBody>
      </p:sp>
      <p:sp>
        <p:nvSpPr>
          <p:cNvPr id="223" name="Marcador de texto 3">
            <a:extLst>
              <a:ext uri="{FF2B5EF4-FFF2-40B4-BE49-F238E27FC236}">
                <a16:creationId xmlns:a16="http://schemas.microsoft.com/office/drawing/2014/main" id="{162F97FD-F92A-4231-9940-3BA8F25F02A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32938" y="5852337"/>
            <a:ext cx="980936" cy="3539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900" b="1">
                <a:solidFill>
                  <a:srgbClr val="0C334A"/>
                </a:solidFill>
              </a:defRPr>
            </a:lvl1pPr>
          </a:lstStyle>
          <a:p>
            <a:pPr lvl="0"/>
            <a:endParaRPr lang="es-CO" dirty="0"/>
          </a:p>
        </p:txBody>
      </p:sp>
      <p:sp>
        <p:nvSpPr>
          <p:cNvPr id="224" name="Marcador de texto 3">
            <a:extLst>
              <a:ext uri="{FF2B5EF4-FFF2-40B4-BE49-F238E27FC236}">
                <a16:creationId xmlns:a16="http://schemas.microsoft.com/office/drawing/2014/main" id="{46D5EFAA-DFA8-4A44-9EB9-5AA470742684}"/>
              </a:ext>
            </a:extLst>
          </p:cNvPr>
          <p:cNvSpPr txBox="1">
            <a:spLocks/>
          </p:cNvSpPr>
          <p:nvPr userDrawn="1"/>
        </p:nvSpPr>
        <p:spPr>
          <a:xfrm>
            <a:off x="3830337" y="5814647"/>
            <a:ext cx="924311" cy="40921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100" b="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862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4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70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586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3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5448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30" kern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dirty="0"/>
          </a:p>
        </p:txBody>
      </p:sp>
      <p:sp>
        <p:nvSpPr>
          <p:cNvPr id="225" name="Marcador de texto 3">
            <a:extLst>
              <a:ext uri="{FF2B5EF4-FFF2-40B4-BE49-F238E27FC236}">
                <a16:creationId xmlns:a16="http://schemas.microsoft.com/office/drawing/2014/main" id="{8F97D09F-B5EE-4047-B161-C3CA28A3033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25683" y="5852337"/>
            <a:ext cx="980936" cy="3539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900" b="1">
                <a:solidFill>
                  <a:srgbClr val="0C334A"/>
                </a:solidFill>
              </a:defRPr>
            </a:lvl1pPr>
          </a:lstStyle>
          <a:p>
            <a:pPr lvl="0"/>
            <a:endParaRPr lang="es-CO" dirty="0"/>
          </a:p>
        </p:txBody>
      </p:sp>
      <p:sp>
        <p:nvSpPr>
          <p:cNvPr id="227" name="Marcador de texto 3">
            <a:extLst>
              <a:ext uri="{FF2B5EF4-FFF2-40B4-BE49-F238E27FC236}">
                <a16:creationId xmlns:a16="http://schemas.microsoft.com/office/drawing/2014/main" id="{B3DE8EE8-8F84-4851-B397-BBF5DC9CFB2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10847" y="5852337"/>
            <a:ext cx="980936" cy="3539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900" b="1">
                <a:solidFill>
                  <a:srgbClr val="0C334A"/>
                </a:solidFill>
              </a:defRPr>
            </a:lvl1pPr>
          </a:lstStyle>
          <a:p>
            <a:pPr lvl="0"/>
            <a:endParaRPr lang="es-CO" dirty="0"/>
          </a:p>
        </p:txBody>
      </p:sp>
      <p:sp>
        <p:nvSpPr>
          <p:cNvPr id="228" name="Marcador de texto 3">
            <a:extLst>
              <a:ext uri="{FF2B5EF4-FFF2-40B4-BE49-F238E27FC236}">
                <a16:creationId xmlns:a16="http://schemas.microsoft.com/office/drawing/2014/main" id="{8FD93C84-1C29-45AF-A8B7-7DECBF105CA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710847" y="7308848"/>
            <a:ext cx="980936" cy="3539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900" b="1">
                <a:solidFill>
                  <a:srgbClr val="0C334A"/>
                </a:solidFill>
              </a:defRPr>
            </a:lvl1pPr>
          </a:lstStyle>
          <a:p>
            <a:pPr lvl="0"/>
            <a:endParaRPr lang="es-CO" dirty="0"/>
          </a:p>
        </p:txBody>
      </p:sp>
      <p:sp>
        <p:nvSpPr>
          <p:cNvPr id="229" name="Marcador de texto 3">
            <a:extLst>
              <a:ext uri="{FF2B5EF4-FFF2-40B4-BE49-F238E27FC236}">
                <a16:creationId xmlns:a16="http://schemas.microsoft.com/office/drawing/2014/main" id="{2F4A21E9-1420-42C7-A094-529EC8FAF4A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41478" y="7308848"/>
            <a:ext cx="980936" cy="3539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900" b="1">
                <a:solidFill>
                  <a:srgbClr val="0C334A"/>
                </a:solidFill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27077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229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AD78BDC4-724E-5F41-958A-8B8A43A926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58000" cy="9144000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9250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BA628433-922C-304D-AB00-6E9BF69839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858000" cy="9144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91337" y="6119286"/>
            <a:ext cx="5406945" cy="20002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2040" spc="300">
                <a:solidFill>
                  <a:schemeClr val="tx2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F22B1970-70E4-5248-83D8-A87E2FA130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564727"/>
            <a:ext cx="2329423" cy="28286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0" b="1" i="0">
                <a:solidFill>
                  <a:srgbClr val="93DFD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s-CO" dirty="0"/>
              <a:t>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337" y="2315637"/>
            <a:ext cx="5406945" cy="380364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357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949E1DFE-820D-4C49-B9EF-8EDD0FA29C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27154" y="1297947"/>
            <a:ext cx="1655385" cy="1355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Font typeface="Arial" panose="020B0604020202020204" pitchFamily="34" charset="0"/>
              <a:buNone/>
              <a:defRPr sz="11600" b="1" i="0">
                <a:ln>
                  <a:noFill/>
                </a:ln>
                <a:solidFill>
                  <a:srgbClr val="93DFD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_tradnl" dirty="0"/>
              <a:t>1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F28BB28-22AC-C94D-87E2-50E452FB8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5185" y="488208"/>
            <a:ext cx="4407631" cy="216507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4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Título</a:t>
            </a:r>
            <a:endParaRPr lang="es-CO" dirty="0"/>
          </a:p>
        </p:txBody>
      </p:sp>
      <p:sp>
        <p:nvSpPr>
          <p:cNvPr id="11" name="Marcador de texto 14">
            <a:extLst>
              <a:ext uri="{FF2B5EF4-FFF2-40B4-BE49-F238E27FC236}">
                <a16:creationId xmlns:a16="http://schemas.microsoft.com/office/drawing/2014/main" id="{A4BCD952-3962-3245-83B2-D9ACC572D9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2962" y="2852064"/>
            <a:ext cx="2728462" cy="47352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21986B66-EAB9-7242-959F-6CB1774049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6298" y="124904"/>
            <a:ext cx="3541059" cy="1645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7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Título del capitulo</a:t>
            </a:r>
            <a:endParaRPr lang="es-CO" dirty="0"/>
          </a:p>
        </p:txBody>
      </p:sp>
      <p:sp>
        <p:nvSpPr>
          <p:cNvPr id="13" name="Marcador de texto 14">
            <a:extLst>
              <a:ext uri="{FF2B5EF4-FFF2-40B4-BE49-F238E27FC236}">
                <a16:creationId xmlns:a16="http://schemas.microsoft.com/office/drawing/2014/main" id="{D5AE2BED-C9C9-ED4A-9723-6B3415AD87F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470633" y="2852064"/>
            <a:ext cx="2728462" cy="47352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3033304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035D2F-C515-D647-AEC0-80CEBFBB2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2029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s-CO" dirty="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C0B72FF8-6237-3893-A2BB-EEA88FDF9079}"/>
              </a:ext>
            </a:extLst>
          </p:cNvPr>
          <p:cNvGrpSpPr/>
          <p:nvPr userDrawn="1"/>
        </p:nvGrpSpPr>
        <p:grpSpPr>
          <a:xfrm>
            <a:off x="259965" y="317500"/>
            <a:ext cx="6345903" cy="8509001"/>
            <a:chOff x="294627" y="349250"/>
            <a:chExt cx="7192023" cy="93599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3F71A4C3-6E0F-D9F3-37A1-26D32EC448E6}"/>
                </a:ext>
              </a:extLst>
            </p:cNvPr>
            <p:cNvSpPr/>
            <p:nvPr userDrawn="1"/>
          </p:nvSpPr>
          <p:spPr>
            <a:xfrm>
              <a:off x="294628" y="349250"/>
              <a:ext cx="1283414" cy="9359900"/>
            </a:xfrm>
            <a:prstGeom prst="rect">
              <a:avLst/>
            </a:prstGeom>
            <a:solidFill>
              <a:schemeClr val="accent6">
                <a:lumMod val="75000"/>
                <a:lumOff val="25000"/>
                <a:alpha val="1008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15"/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0C8157C7-D276-ADB8-A3A6-8A8714DF6038}"/>
                </a:ext>
              </a:extLst>
            </p:cNvPr>
            <p:cNvSpPr/>
            <p:nvPr userDrawn="1"/>
          </p:nvSpPr>
          <p:spPr>
            <a:xfrm>
              <a:off x="1771780" y="349250"/>
              <a:ext cx="1283414" cy="9359900"/>
            </a:xfrm>
            <a:prstGeom prst="rect">
              <a:avLst/>
            </a:prstGeom>
            <a:solidFill>
              <a:schemeClr val="accent6">
                <a:lumMod val="75000"/>
                <a:lumOff val="25000"/>
                <a:alpha val="1008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15"/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78DEC99D-703F-0C08-5AD3-24C1C9E5121B}"/>
                </a:ext>
              </a:extLst>
            </p:cNvPr>
            <p:cNvSpPr/>
            <p:nvPr userDrawn="1"/>
          </p:nvSpPr>
          <p:spPr>
            <a:xfrm>
              <a:off x="3248931" y="349250"/>
              <a:ext cx="1283414" cy="9359900"/>
            </a:xfrm>
            <a:prstGeom prst="rect">
              <a:avLst/>
            </a:prstGeom>
            <a:solidFill>
              <a:schemeClr val="accent6">
                <a:lumMod val="75000"/>
                <a:lumOff val="25000"/>
                <a:alpha val="1008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15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AFD07F0E-B1DB-245B-F1BB-0945E7DC8822}"/>
                </a:ext>
              </a:extLst>
            </p:cNvPr>
            <p:cNvSpPr/>
            <p:nvPr userDrawn="1"/>
          </p:nvSpPr>
          <p:spPr>
            <a:xfrm>
              <a:off x="4726083" y="349250"/>
              <a:ext cx="1283414" cy="9359900"/>
            </a:xfrm>
            <a:prstGeom prst="rect">
              <a:avLst/>
            </a:prstGeom>
            <a:solidFill>
              <a:schemeClr val="accent6">
                <a:lumMod val="75000"/>
                <a:lumOff val="25000"/>
                <a:alpha val="1008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15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FFF65858-64C5-AE57-58E0-3498E00A0537}"/>
                </a:ext>
              </a:extLst>
            </p:cNvPr>
            <p:cNvSpPr/>
            <p:nvPr userDrawn="1"/>
          </p:nvSpPr>
          <p:spPr>
            <a:xfrm>
              <a:off x="6203236" y="349250"/>
              <a:ext cx="1283414" cy="9359900"/>
            </a:xfrm>
            <a:prstGeom prst="rect">
              <a:avLst/>
            </a:prstGeom>
            <a:solidFill>
              <a:schemeClr val="accent6">
                <a:lumMod val="75000"/>
                <a:lumOff val="25000"/>
                <a:alpha val="1008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15"/>
            </a:p>
          </p:txBody>
        </p: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D7A1FDE9-3228-AD0C-EB45-774E02FABE22}"/>
                </a:ext>
              </a:extLst>
            </p:cNvPr>
            <p:cNvGrpSpPr/>
            <p:nvPr userDrawn="1"/>
          </p:nvGrpSpPr>
          <p:grpSpPr>
            <a:xfrm rot="5400000">
              <a:off x="-789312" y="1433189"/>
              <a:ext cx="9359901" cy="7192023"/>
              <a:chOff x="447028" y="501650"/>
              <a:chExt cx="7192022" cy="9359900"/>
            </a:xfrm>
          </p:grpSpPr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656E6872-728D-3DCA-6777-EB505DC59AF6}"/>
                  </a:ext>
                </a:extLst>
              </p:cNvPr>
              <p:cNvSpPr/>
              <p:nvPr userDrawn="1"/>
            </p:nvSpPr>
            <p:spPr>
              <a:xfrm>
                <a:off x="447028" y="501650"/>
                <a:ext cx="1283414" cy="9359900"/>
              </a:xfrm>
              <a:prstGeom prst="rect">
                <a:avLst/>
              </a:prstGeom>
              <a:solidFill>
                <a:schemeClr val="accent6">
                  <a:lumMod val="75000"/>
                  <a:lumOff val="25000"/>
                  <a:alpha val="1008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615"/>
              </a:p>
            </p:txBody>
          </p:sp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BFE541F3-3D05-AD75-24C0-3136150DDBE8}"/>
                  </a:ext>
                </a:extLst>
              </p:cNvPr>
              <p:cNvSpPr/>
              <p:nvPr userDrawn="1"/>
            </p:nvSpPr>
            <p:spPr>
              <a:xfrm>
                <a:off x="1924180" y="501650"/>
                <a:ext cx="1283414" cy="9359900"/>
              </a:xfrm>
              <a:prstGeom prst="rect">
                <a:avLst/>
              </a:prstGeom>
              <a:solidFill>
                <a:schemeClr val="accent6">
                  <a:lumMod val="75000"/>
                  <a:lumOff val="25000"/>
                  <a:alpha val="1008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615"/>
              </a:p>
            </p:txBody>
          </p:sp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409781E7-12A4-66C0-045F-B0F6A6AE93B0}"/>
                  </a:ext>
                </a:extLst>
              </p:cNvPr>
              <p:cNvSpPr/>
              <p:nvPr userDrawn="1"/>
            </p:nvSpPr>
            <p:spPr>
              <a:xfrm>
                <a:off x="3401331" y="501650"/>
                <a:ext cx="1283414" cy="9359900"/>
              </a:xfrm>
              <a:prstGeom prst="rect">
                <a:avLst/>
              </a:prstGeom>
              <a:solidFill>
                <a:schemeClr val="accent6">
                  <a:lumMod val="75000"/>
                  <a:lumOff val="25000"/>
                  <a:alpha val="1008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615"/>
              </a:p>
            </p:txBody>
          </p:sp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07D764A5-64A7-C036-D998-2567CE0034C4}"/>
                  </a:ext>
                </a:extLst>
              </p:cNvPr>
              <p:cNvSpPr/>
              <p:nvPr userDrawn="1"/>
            </p:nvSpPr>
            <p:spPr>
              <a:xfrm>
                <a:off x="4878483" y="501650"/>
                <a:ext cx="1283414" cy="9359900"/>
              </a:xfrm>
              <a:prstGeom prst="rect">
                <a:avLst/>
              </a:prstGeom>
              <a:solidFill>
                <a:schemeClr val="accent6">
                  <a:lumMod val="75000"/>
                  <a:lumOff val="25000"/>
                  <a:alpha val="1008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615"/>
              </a:p>
            </p:txBody>
          </p:sp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D163F07E-45F6-B433-7D63-267C3E9D95A9}"/>
                  </a:ext>
                </a:extLst>
              </p:cNvPr>
              <p:cNvSpPr/>
              <p:nvPr userDrawn="1"/>
            </p:nvSpPr>
            <p:spPr>
              <a:xfrm>
                <a:off x="6355636" y="501650"/>
                <a:ext cx="1283414" cy="9359900"/>
              </a:xfrm>
              <a:prstGeom prst="rect">
                <a:avLst/>
              </a:prstGeom>
              <a:solidFill>
                <a:schemeClr val="accent6">
                  <a:lumMod val="75000"/>
                  <a:lumOff val="25000"/>
                  <a:alpha val="1008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615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6569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2160" userDrawn="1">
          <p15:clr>
            <a:srgbClr val="FBAE40"/>
          </p15:clr>
        </p15:guide>
        <p15:guide id="3" pos="159" userDrawn="1">
          <p15:clr>
            <a:srgbClr val="FBAE40"/>
          </p15:clr>
        </p15:guide>
        <p15:guide id="4" pos="4161" userDrawn="1">
          <p15:clr>
            <a:srgbClr val="FBAE40"/>
          </p15:clr>
        </p15:guide>
        <p15:guide id="5" orient="horz" pos="200" userDrawn="1">
          <p15:clr>
            <a:srgbClr val="FBAE40"/>
          </p15:clr>
        </p15:guide>
        <p15:guide id="6" orient="horz" pos="55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C347F59C-48C2-7446-8012-92C0711232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27154" y="1297947"/>
            <a:ext cx="1655385" cy="1355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Font typeface="Arial" panose="020B0604020202020204" pitchFamily="34" charset="0"/>
              <a:buNone/>
              <a:defRPr sz="11600" b="1" i="0">
                <a:ln>
                  <a:noFill/>
                </a:ln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_tradnl" dirty="0"/>
              <a:t>1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3756E16-B673-DC4D-969D-91F8157B8E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5185" y="488208"/>
            <a:ext cx="4407631" cy="216507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4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Título</a:t>
            </a:r>
            <a:endParaRPr lang="es-CO" dirty="0"/>
          </a:p>
        </p:txBody>
      </p:sp>
      <p:sp>
        <p:nvSpPr>
          <p:cNvPr id="5" name="Marcador de texto 14">
            <a:extLst>
              <a:ext uri="{FF2B5EF4-FFF2-40B4-BE49-F238E27FC236}">
                <a16:creationId xmlns:a16="http://schemas.microsoft.com/office/drawing/2014/main" id="{4EC04D79-BA32-484B-B086-779C666B858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2962" y="2852064"/>
            <a:ext cx="5573576" cy="9761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C5CF62CE-4BAE-624B-93CE-6D35C05D45C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6298" y="124904"/>
            <a:ext cx="3541059" cy="1645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7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Título del capitulo</a:t>
            </a:r>
            <a:endParaRPr lang="es-CO" dirty="0"/>
          </a:p>
        </p:txBody>
      </p:sp>
      <p:sp>
        <p:nvSpPr>
          <p:cNvPr id="7" name="Marcador de texto 14">
            <a:extLst>
              <a:ext uri="{FF2B5EF4-FFF2-40B4-BE49-F238E27FC236}">
                <a16:creationId xmlns:a16="http://schemas.microsoft.com/office/drawing/2014/main" id="{75A0928D-E895-F141-B563-9A9952C4DB9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00538" y="4027013"/>
            <a:ext cx="2570636" cy="42200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</p:txBody>
      </p:sp>
      <p:sp>
        <p:nvSpPr>
          <p:cNvPr id="9" name="Marcador de texto 14">
            <a:extLst>
              <a:ext uri="{FF2B5EF4-FFF2-40B4-BE49-F238E27FC236}">
                <a16:creationId xmlns:a16="http://schemas.microsoft.com/office/drawing/2014/main" id="{FA98AEA4-D8D4-4A48-93DF-B81120ACDE7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586703" y="4027013"/>
            <a:ext cx="2570636" cy="42200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1697669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1184685"/>
            <a:ext cx="4938712" cy="770464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EB597DB9-0A4D-A74E-AE16-226D7DFE0F8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6298" y="124904"/>
            <a:ext cx="3541059" cy="1645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7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Título del capitulo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76486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1184685"/>
            <a:ext cx="4938712" cy="770464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5A24E370-53EC-544D-8747-8FAF82202A3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6298" y="124904"/>
            <a:ext cx="3541059" cy="1645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7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Título del capitulo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1076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C8FD4CF-FB55-5D42-8830-7EBDAA507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69698" y="7410572"/>
            <a:ext cx="2156526" cy="16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30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8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1184685"/>
            <a:ext cx="4938712" cy="770464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91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17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1184685"/>
            <a:ext cx="4938712" cy="770464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968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3E4E167-6334-46DB-B666-B812150ABD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69698" y="7410572"/>
            <a:ext cx="2156526" cy="16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54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95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676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1184685"/>
            <a:ext cx="4938712" cy="770464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2377440"/>
            <a:ext cx="2964180" cy="609769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366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F638C98E-D539-4B25-B57A-51F42CA6CC5C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-3492" y="0"/>
            <a:ext cx="6858000" cy="91440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193BA5B9-5C42-45E1-8AA4-5D4D68854EE7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301983" y="239904"/>
            <a:ext cx="320273" cy="244953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9C0ECCE-35ED-48F1-9E06-ADC7100AE433}"/>
              </a:ext>
            </a:extLst>
          </p:cNvPr>
          <p:cNvSpPr txBox="1"/>
          <p:nvPr userDrawn="1"/>
        </p:nvSpPr>
        <p:spPr>
          <a:xfrm>
            <a:off x="228599" y="254658"/>
            <a:ext cx="81111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spc="300" dirty="0">
                <a:solidFill>
                  <a:srgbClr val="0C33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BLUEPRINTS</a:t>
            </a:r>
            <a:endParaRPr lang="es-CO" sz="800" spc="300" dirty="0">
              <a:solidFill>
                <a:srgbClr val="0C33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460305C4-3870-44C9-A147-293D22532B91}"/>
              </a:ext>
            </a:extLst>
          </p:cNvPr>
          <p:cNvCxnSpPr/>
          <p:nvPr userDrawn="1"/>
        </p:nvCxnSpPr>
        <p:spPr>
          <a:xfrm>
            <a:off x="228600" y="36238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FE4B5DE8-3DEE-4209-A46D-7A262BB68719}"/>
              </a:ext>
            </a:extLst>
          </p:cNvPr>
          <p:cNvCxnSpPr>
            <a:cxnSpLocks/>
          </p:cNvCxnSpPr>
          <p:nvPr userDrawn="1"/>
        </p:nvCxnSpPr>
        <p:spPr>
          <a:xfrm>
            <a:off x="228600" y="263006"/>
            <a:ext cx="0" cy="198749"/>
          </a:xfrm>
          <a:prstGeom prst="line">
            <a:avLst/>
          </a:prstGeom>
          <a:ln w="9525">
            <a:solidFill>
              <a:srgbClr val="0C33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9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63" r:id="rId12"/>
    <p:sldLayoutId id="2147483662" r:id="rId13"/>
    <p:sldLayoutId id="2147483674" r:id="rId14"/>
    <p:sldLayoutId id="2147483670" r:id="rId15"/>
    <p:sldLayoutId id="2147483664" r:id="rId16"/>
    <p:sldLayoutId id="2147483666" r:id="rId17"/>
    <p:sldLayoutId id="2147483667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 Black" panose="020B0A0402010209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just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2900" indent="0" algn="just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ABE113CC-659A-4A64-927F-66A1A9C8E4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7152CEA8-D752-49A1-86FA-E59584DC96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E7D6683F-9553-4EA9-980A-42FDCB1327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0C48C525-5FD9-4A03-B00E-6357502F6AF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C7047CBE-F33C-4D59-A258-F70608D8B9B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86E7F9BC-7FD0-4EDE-8592-22E4D7346B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720A721B-D2CF-486D-8A38-7924B327827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395FBC7E-D983-4468-922B-5C0350125CB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C177C10C-3B85-4AD4-87BF-D15C8A117DD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72EF55B0-E8D0-44FE-9167-56F4C1F75CC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EE466912-8616-4964-850B-392CECC13CE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C44DD731-3AEC-44DA-86D5-8B16E0B0C72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0C8AC711-37A2-4817-A05D-C20D1A03FAB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5B22217-6A76-4283-8033-542CE0904C0C}"/>
              </a:ext>
            </a:extLst>
          </p:cNvPr>
          <p:cNvSpPr txBox="1"/>
          <p:nvPr/>
        </p:nvSpPr>
        <p:spPr>
          <a:xfrm>
            <a:off x="3094463" y="8543642"/>
            <a:ext cx="669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C33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s-CO" sz="1600" b="1" dirty="0">
              <a:solidFill>
                <a:srgbClr val="0C33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363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53F11F3F-D503-478E-904C-D5B96A4C66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515" b="15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47528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2807</TotalTime>
  <Words>1</Words>
  <Application>Microsoft Office PowerPoint</Application>
  <PresentationFormat>Carta (216 x 279 mm)</PresentationFormat>
  <Paragraphs>1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Arial Black</vt:lpstr>
      <vt:lpstr>Calibri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Yenifer Ofir Restrepo Cartagena</dc:creator>
  <cp:lastModifiedBy>CAMILO GUÁQUETA MORA</cp:lastModifiedBy>
  <cp:revision>86</cp:revision>
  <dcterms:created xsi:type="dcterms:W3CDTF">2021-11-04T19:21:45Z</dcterms:created>
  <dcterms:modified xsi:type="dcterms:W3CDTF">2022-12-13T05:47:22Z</dcterms:modified>
</cp:coreProperties>
</file>